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256" r:id="rId2"/>
    <p:sldId id="257" r:id="rId3"/>
    <p:sldId id="268" r:id="rId4"/>
    <p:sldId id="258" r:id="rId5"/>
    <p:sldId id="259" r:id="rId6"/>
    <p:sldId id="270" r:id="rId7"/>
    <p:sldId id="273" r:id="rId8"/>
    <p:sldId id="271" r:id="rId9"/>
    <p:sldId id="276" r:id="rId10"/>
    <p:sldId id="274" r:id="rId11"/>
    <p:sldId id="275" r:id="rId12"/>
    <p:sldId id="277" r:id="rId13"/>
    <p:sldId id="272" r:id="rId14"/>
    <p:sldId id="262" r:id="rId15"/>
    <p:sldId id="263" r:id="rId16"/>
    <p:sldId id="269" r:id="rId17"/>
  </p:sldIdLst>
  <p:sldSz cx="12198350" cy="6858000"/>
  <p:notesSz cx="6858000" cy="9144000"/>
  <p:embeddedFontLs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Georgia" panose="02040502050405020303" pitchFamily="18" charset="0"/>
      <p:regular r:id="rId24"/>
      <p:bold r:id="rId25"/>
      <p:italic r:id="rId26"/>
      <p:boldItalic r:id="rId27"/>
    </p:embeddedFont>
    <p:embeddedFont>
      <p:font typeface="Minion" panose="020B0604020202020204"/>
      <p:regular r:id="rId28"/>
      <p:bold r:id="rId29"/>
      <p:italic r:id="rId30"/>
      <p:boldItalic r:id="rId31"/>
    </p:embeddedFont>
  </p:embeddedFontLst>
  <p:custDataLst>
    <p:tags r:id="rId32"/>
  </p:custDataLst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592B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660"/>
  </p:normalViewPr>
  <p:slideViewPr>
    <p:cSldViewPr>
      <p:cViewPr>
        <p:scale>
          <a:sx n="95" d="100"/>
          <a:sy n="95" d="100"/>
        </p:scale>
        <p:origin x="1146" y="516"/>
      </p:cViewPr>
      <p:guideLst>
        <p:guide orient="horz" pos="2160"/>
        <p:guide pos="3842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101" d="100"/>
          <a:sy n="101" d="100"/>
        </p:scale>
        <p:origin x="-3528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31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068446-54CF-4267-A5BD-FA01909E96A2}" type="datetimeFigureOut">
              <a:rPr lang="nl-NL" smtClean="0"/>
              <a:t>14-12-2018</a:t>
            </a:fld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F345F5-224F-42F7-8104-3FF77BEE4CD0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1083028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698784-F1F2-4D71-B346-94F94D5EBAA2}" type="datetimeFigureOut">
              <a:rPr lang="nl-NL" smtClean="0"/>
              <a:t>14-12-2018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379413" y="685800"/>
            <a:ext cx="609917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2ECD43-08E5-4945-BC4F-4857758E978F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635155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2ECD43-08E5-4945-BC4F-4857758E978F}" type="slidenum">
              <a:rPr lang="nl-NL" smtClean="0"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545344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tekst 5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-1"/>
            <a:ext cx="12198349" cy="4521941"/>
          </a:xfrm>
          <a:solidFill>
            <a:srgbClr val="8592BC"/>
          </a:solidFill>
        </p:spPr>
        <p:txBody>
          <a:bodyPr>
            <a:normAutofit/>
          </a:bodyPr>
          <a:lstStyle>
            <a:lvl1pPr marL="0" indent="0">
              <a:buNone/>
              <a:defRPr sz="100">
                <a:solidFill>
                  <a:schemeClr val="bg2"/>
                </a:solidFill>
              </a:defRPr>
            </a:lvl1pPr>
          </a:lstStyle>
          <a:p>
            <a:pPr lvl="0"/>
            <a:r>
              <a:rPr lang="en-GB" noProof="0" dirty="0"/>
              <a:t>..</a:t>
            </a:r>
          </a:p>
        </p:txBody>
      </p:sp>
      <p:sp>
        <p:nvSpPr>
          <p:cNvPr id="6" name="Tijdelijke aanduiding voor tekst 5"/>
          <p:cNvSpPr>
            <a:spLocks noGrp="1"/>
          </p:cNvSpPr>
          <p:nvPr>
            <p:ph type="body" sz="quarter" idx="12" hasCustomPrompt="1"/>
          </p:nvPr>
        </p:nvSpPr>
        <p:spPr>
          <a:xfrm>
            <a:off x="1" y="1"/>
            <a:ext cx="12198350" cy="3719335"/>
          </a:xfrm>
          <a:solidFill>
            <a:schemeClr val="bg2"/>
          </a:solidFill>
        </p:spPr>
        <p:txBody>
          <a:bodyPr>
            <a:normAutofit/>
          </a:bodyPr>
          <a:lstStyle>
            <a:lvl1pPr marL="0" indent="0">
              <a:buNone/>
              <a:defRPr sz="100">
                <a:solidFill>
                  <a:schemeClr val="bg2"/>
                </a:solidFill>
              </a:defRPr>
            </a:lvl1pPr>
          </a:lstStyle>
          <a:p>
            <a:pPr lvl="0"/>
            <a:r>
              <a:rPr lang="en-GB" noProof="0" dirty="0"/>
              <a:t>..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490663" y="1052736"/>
            <a:ext cx="10225136" cy="1656184"/>
          </a:xfrm>
        </p:spPr>
        <p:txBody>
          <a:bodyPr/>
          <a:lstStyle>
            <a:lvl1pPr algn="l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Title presentation</a:t>
            </a:r>
          </a:p>
        </p:txBody>
      </p:sp>
      <p:sp>
        <p:nvSpPr>
          <p:cNvPr id="20" name="Tijdelijke aanduiding voor tekst 19"/>
          <p:cNvSpPr>
            <a:spLocks noGrp="1"/>
          </p:cNvSpPr>
          <p:nvPr>
            <p:ph type="body" sz="quarter" idx="14" hasCustomPrompt="1"/>
          </p:nvPr>
        </p:nvSpPr>
        <p:spPr>
          <a:xfrm>
            <a:off x="1490663" y="3934610"/>
            <a:ext cx="6918325" cy="393700"/>
          </a:xfrm>
        </p:spPr>
        <p:txBody>
          <a:bodyPr anchor="ctr"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Subtitle presentation</a:t>
            </a:r>
          </a:p>
        </p:txBody>
      </p:sp>
      <p:pic>
        <p:nvPicPr>
          <p:cNvPr id="21" name="Picture 71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42288" y="4888655"/>
            <a:ext cx="2621665" cy="1171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7467327" y="3934684"/>
            <a:ext cx="4326359" cy="39412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2400">
                <a:solidFill>
                  <a:schemeClr val="bg1"/>
                </a:solidFill>
              </a:defRPr>
            </a:lvl1pPr>
          </a:lstStyle>
          <a:p>
            <a:fld id="{928F9493-D671-4F27-99EF-9D103FC79999}" type="datetime1">
              <a:rPr lang="nl-NL" noProof="0" smtClean="0"/>
              <a:t>14-12-2018</a:t>
            </a:fld>
            <a:endParaRPr lang="en-GB" noProof="0" dirty="0"/>
          </a:p>
        </p:txBody>
      </p:sp>
      <p:sp>
        <p:nvSpPr>
          <p:cNvPr id="19" name="Rechthoek 18"/>
          <p:cNvSpPr/>
          <p:nvPr userDrawn="1"/>
        </p:nvSpPr>
        <p:spPr bwMode="auto">
          <a:xfrm>
            <a:off x="0" y="6453336"/>
            <a:ext cx="12198350" cy="404664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</a:pPr>
            <a:endParaRPr kumimoji="0" lang="en-GB" sz="2000" b="0" i="0" u="none" strike="noStrike" cap="none" normalizeH="0" baseline="0" noProof="0" dirty="0">
              <a:ln>
                <a:noFill/>
              </a:ln>
              <a:solidFill>
                <a:schemeClr val="bg1"/>
              </a:solidFill>
              <a:effectLst/>
              <a:latin typeface="Minion" pitchFamily="2" charset="0"/>
            </a:endParaRPr>
          </a:p>
        </p:txBody>
      </p:sp>
      <p:grpSp>
        <p:nvGrpSpPr>
          <p:cNvPr id="11" name="Grid" hidden="1"/>
          <p:cNvGrpSpPr/>
          <p:nvPr userDrawn="1"/>
        </p:nvGrpSpPr>
        <p:grpSpPr>
          <a:xfrm>
            <a:off x="-3" y="-1"/>
            <a:ext cx="12198354" cy="6858004"/>
            <a:chOff x="-3" y="-1"/>
            <a:chExt cx="12198354" cy="6858004"/>
          </a:xfrm>
        </p:grpSpPr>
        <p:sp>
          <p:nvSpPr>
            <p:cNvPr id="12" name="Rechthoek 11"/>
            <p:cNvSpPr/>
            <p:nvPr userDrawn="1"/>
          </p:nvSpPr>
          <p:spPr bwMode="auto">
            <a:xfrm>
              <a:off x="0" y="0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3" name="Rechthoek 12"/>
            <p:cNvSpPr/>
            <p:nvPr userDrawn="1"/>
          </p:nvSpPr>
          <p:spPr bwMode="auto">
            <a:xfrm rot="5400000">
              <a:off x="-3205847" y="3205844"/>
              <a:ext cx="6858003" cy="446316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4" name="Rechthoek 13"/>
            <p:cNvSpPr/>
            <p:nvPr userDrawn="1"/>
          </p:nvSpPr>
          <p:spPr bwMode="auto">
            <a:xfrm rot="5400000">
              <a:off x="8567017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5" name="Rechthoek 14"/>
            <p:cNvSpPr/>
            <p:nvPr userDrawn="1"/>
          </p:nvSpPr>
          <p:spPr bwMode="auto">
            <a:xfrm>
              <a:off x="0" y="8481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6" name="Rechthoek 15"/>
            <p:cNvSpPr/>
            <p:nvPr userDrawn="1"/>
          </p:nvSpPr>
          <p:spPr bwMode="auto">
            <a:xfrm>
              <a:off x="0" y="60486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</p:grp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2313" y="6543376"/>
            <a:ext cx="3588750" cy="270000"/>
          </a:xfrm>
          <a:prstGeom prst="rect">
            <a:avLst/>
          </a:prstGeom>
        </p:spPr>
      </p:pic>
      <p:sp>
        <p:nvSpPr>
          <p:cNvPr id="18" name="Rechthoek 19"/>
          <p:cNvSpPr/>
          <p:nvPr userDrawn="1"/>
        </p:nvSpPr>
        <p:spPr bwMode="auto">
          <a:xfrm>
            <a:off x="6099174" y="6453336"/>
            <a:ext cx="6099175" cy="404664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</a:pPr>
            <a:endParaRPr kumimoji="0" lang="en-GB" sz="2000" b="0" i="0" u="none" strike="noStrike" cap="none" normalizeH="0" baseline="0" noProof="0" dirty="0">
              <a:ln>
                <a:noFill/>
              </a:ln>
              <a:solidFill>
                <a:schemeClr val="bg1"/>
              </a:solidFill>
              <a:effectLst/>
              <a:latin typeface="Minion" pitchFamily="2" charset="0"/>
            </a:endParaRPr>
          </a:p>
        </p:txBody>
      </p:sp>
      <p:sp>
        <p:nvSpPr>
          <p:cNvPr id="22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9132784" y="6473105"/>
            <a:ext cx="27447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5EE7099E-8998-4851-915A-4F4831808297}" type="slidenum">
              <a:rPr lang="nl-NL" smtClean="0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36379758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75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 animBg="1">
        <p:tmplLst>
          <p:tmpl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build="p" animBg="1">
        <p:tmplLst>
          <p:tmpl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1"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" grpId="0"/>
      <p:bldP spid="2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100%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noProof="0" dirty="0"/>
              <a:t>Title</a:t>
            </a:r>
          </a:p>
        </p:txBody>
      </p:sp>
      <p:grpSp>
        <p:nvGrpSpPr>
          <p:cNvPr id="7" name="Grid" hidden="1"/>
          <p:cNvGrpSpPr/>
          <p:nvPr userDrawn="1"/>
        </p:nvGrpSpPr>
        <p:grpSpPr>
          <a:xfrm>
            <a:off x="-2" y="-1"/>
            <a:ext cx="12198353" cy="6858003"/>
            <a:chOff x="-2" y="-1"/>
            <a:chExt cx="12198353" cy="6858003"/>
          </a:xfrm>
        </p:grpSpPr>
        <p:sp>
          <p:nvSpPr>
            <p:cNvPr id="8" name="Rechthoek 7"/>
            <p:cNvSpPr/>
            <p:nvPr userDrawn="1"/>
          </p:nvSpPr>
          <p:spPr bwMode="auto">
            <a:xfrm>
              <a:off x="0" y="0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9" name="Rechthoek 8"/>
            <p:cNvSpPr/>
            <p:nvPr userDrawn="1"/>
          </p:nvSpPr>
          <p:spPr bwMode="auto">
            <a:xfrm rot="5400000">
              <a:off x="-3226672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0" name="Rechthoek 9"/>
            <p:cNvSpPr/>
            <p:nvPr userDrawn="1"/>
          </p:nvSpPr>
          <p:spPr bwMode="auto">
            <a:xfrm rot="5400000">
              <a:off x="8567017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1" name="Rechthoek 10"/>
            <p:cNvSpPr/>
            <p:nvPr userDrawn="1"/>
          </p:nvSpPr>
          <p:spPr bwMode="auto">
            <a:xfrm>
              <a:off x="0" y="8481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2" name="Rechthoek 11"/>
            <p:cNvSpPr/>
            <p:nvPr userDrawn="1"/>
          </p:nvSpPr>
          <p:spPr bwMode="auto">
            <a:xfrm>
              <a:off x="0" y="60486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</p:grpSp>
      <p:sp>
        <p:nvSpPr>
          <p:cNvPr id="4" name="Tijdelijke aanduiding voor grafiek 3"/>
          <p:cNvSpPr>
            <a:spLocks noGrp="1"/>
          </p:cNvSpPr>
          <p:nvPr>
            <p:ph type="chart" sz="quarter" idx="13" hasCustomPrompt="1"/>
          </p:nvPr>
        </p:nvSpPr>
        <p:spPr>
          <a:solidFill>
            <a:schemeClr val="tx2">
              <a:lumMod val="20000"/>
              <a:lumOff val="80000"/>
            </a:schemeClr>
          </a:solidFill>
        </p:spPr>
        <p:txBody>
          <a:bodyPr bIns="180000" anchor="ctr">
            <a:normAutofit/>
          </a:bodyPr>
          <a:lstStyle>
            <a:lvl1pPr marL="0" indent="0" algn="ctr">
              <a:lnSpc>
                <a:spcPct val="250000"/>
              </a:lnSpc>
              <a:buNone/>
              <a:defRPr sz="1400" baseline="0"/>
            </a:lvl1pPr>
          </a:lstStyle>
          <a:p>
            <a:r>
              <a:rPr lang="en-GB" noProof="0" dirty="0"/>
              <a:t>Click here to insert</a:t>
            </a:r>
            <a:br>
              <a:rPr lang="en-GB" noProof="0" dirty="0"/>
            </a:br>
            <a:r>
              <a:rPr lang="en-GB" noProof="0" dirty="0"/>
              <a:t>a graph</a:t>
            </a:r>
          </a:p>
        </p:txBody>
      </p:sp>
      <p:sp>
        <p:nvSpPr>
          <p:cNvPr id="13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9132784" y="6473105"/>
            <a:ext cx="27447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5EE7099E-8998-4851-915A-4F4831808297}" type="slidenum">
              <a:rPr lang="nl-NL" smtClean="0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02950967"/>
      </p:ext>
    </p:extLst>
  </p:cSld>
  <p:clrMapOvr>
    <a:masterClrMapping/>
  </p:clrMapOvr>
  <p:transition spd="slow"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100%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noProof="0" dirty="0"/>
              <a:t>Title</a:t>
            </a:r>
          </a:p>
        </p:txBody>
      </p:sp>
      <p:grpSp>
        <p:nvGrpSpPr>
          <p:cNvPr id="7" name="Grid" hidden="1"/>
          <p:cNvGrpSpPr/>
          <p:nvPr userDrawn="1"/>
        </p:nvGrpSpPr>
        <p:grpSpPr>
          <a:xfrm>
            <a:off x="-2" y="-1"/>
            <a:ext cx="12198353" cy="6858003"/>
            <a:chOff x="-2" y="-1"/>
            <a:chExt cx="12198353" cy="6858003"/>
          </a:xfrm>
        </p:grpSpPr>
        <p:sp>
          <p:nvSpPr>
            <p:cNvPr id="8" name="Rechthoek 7"/>
            <p:cNvSpPr/>
            <p:nvPr userDrawn="1"/>
          </p:nvSpPr>
          <p:spPr bwMode="auto">
            <a:xfrm>
              <a:off x="0" y="0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9" name="Rechthoek 8"/>
            <p:cNvSpPr/>
            <p:nvPr userDrawn="1"/>
          </p:nvSpPr>
          <p:spPr bwMode="auto">
            <a:xfrm rot="5400000">
              <a:off x="-3226672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0" name="Rechthoek 9"/>
            <p:cNvSpPr/>
            <p:nvPr userDrawn="1"/>
          </p:nvSpPr>
          <p:spPr bwMode="auto">
            <a:xfrm rot="5400000">
              <a:off x="8567017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1" name="Rechthoek 10"/>
            <p:cNvSpPr/>
            <p:nvPr userDrawn="1"/>
          </p:nvSpPr>
          <p:spPr bwMode="auto">
            <a:xfrm>
              <a:off x="0" y="8481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2" name="Rechthoek 11"/>
            <p:cNvSpPr/>
            <p:nvPr userDrawn="1"/>
          </p:nvSpPr>
          <p:spPr bwMode="auto">
            <a:xfrm>
              <a:off x="0" y="60486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</p:grpSp>
      <p:sp>
        <p:nvSpPr>
          <p:cNvPr id="13" name="Tijdelijke aanduiding voor media 12"/>
          <p:cNvSpPr>
            <a:spLocks noGrp="1"/>
          </p:cNvSpPr>
          <p:nvPr>
            <p:ph type="media" sz="quarter" idx="13" hasCustomPrompt="1"/>
          </p:nvPr>
        </p:nvSpPr>
        <p:spPr>
          <a:solidFill>
            <a:schemeClr val="tx2">
              <a:lumMod val="20000"/>
              <a:lumOff val="80000"/>
            </a:schemeClr>
          </a:solidFill>
        </p:spPr>
        <p:txBody>
          <a:bodyPr bIns="180000" anchor="ctr">
            <a:normAutofit/>
          </a:bodyPr>
          <a:lstStyle>
            <a:lvl1pPr marL="0" indent="0" algn="ctr">
              <a:lnSpc>
                <a:spcPct val="250000"/>
              </a:lnSpc>
              <a:buNone/>
              <a:defRPr sz="1400" baseline="0"/>
            </a:lvl1pPr>
          </a:lstStyle>
          <a:p>
            <a:r>
              <a:rPr lang="en-GB" noProof="0" dirty="0"/>
              <a:t>Click here to insert</a:t>
            </a:r>
            <a:br>
              <a:rPr lang="en-GB" noProof="0" dirty="0"/>
            </a:br>
            <a:r>
              <a:rPr lang="en-GB" noProof="0" dirty="0"/>
              <a:t>a video</a:t>
            </a:r>
          </a:p>
        </p:txBody>
      </p:sp>
      <p:sp>
        <p:nvSpPr>
          <p:cNvPr id="14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9132784" y="6473105"/>
            <a:ext cx="27447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5EE7099E-8998-4851-915A-4F4831808297}" type="slidenum">
              <a:rPr lang="nl-NL" smtClean="0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53170741"/>
      </p:ext>
    </p:extLst>
  </p:cSld>
  <p:clrMapOvr>
    <a:masterClrMapping/>
  </p:clrMapOvr>
  <p:transition spd="slow">
    <p:wipe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tekst 5"/>
          <p:cNvSpPr>
            <a:spLocks noGrp="1"/>
          </p:cNvSpPr>
          <p:nvPr>
            <p:ph type="body" sz="quarter" idx="12" hasCustomPrompt="1"/>
          </p:nvPr>
        </p:nvSpPr>
        <p:spPr>
          <a:xfrm>
            <a:off x="1" y="1"/>
            <a:ext cx="12198350" cy="4521939"/>
          </a:xfrm>
          <a:solidFill>
            <a:schemeClr val="bg2"/>
          </a:solidFill>
        </p:spPr>
        <p:txBody>
          <a:bodyPr>
            <a:normAutofit/>
          </a:bodyPr>
          <a:lstStyle>
            <a:lvl1pPr marL="0" indent="0">
              <a:buNone/>
              <a:defRPr sz="100">
                <a:solidFill>
                  <a:schemeClr val="bg2"/>
                </a:solidFill>
              </a:defRPr>
            </a:lvl1pPr>
          </a:lstStyle>
          <a:p>
            <a:pPr lvl="0"/>
            <a:r>
              <a:rPr lang="en-GB" noProof="0" dirty="0"/>
              <a:t>..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490663" y="1052736"/>
            <a:ext cx="10225136" cy="1656184"/>
          </a:xfrm>
        </p:spPr>
        <p:txBody>
          <a:bodyPr/>
          <a:lstStyle>
            <a:lvl1pPr algn="l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Title closure</a:t>
            </a:r>
          </a:p>
        </p:txBody>
      </p:sp>
      <p:pic>
        <p:nvPicPr>
          <p:cNvPr id="21" name="Picture 71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42288" y="4888655"/>
            <a:ext cx="2621665" cy="1171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id" hidden="1"/>
          <p:cNvGrpSpPr/>
          <p:nvPr userDrawn="1"/>
        </p:nvGrpSpPr>
        <p:grpSpPr>
          <a:xfrm>
            <a:off x="-3" y="-1"/>
            <a:ext cx="12198354" cy="6858004"/>
            <a:chOff x="-3" y="-1"/>
            <a:chExt cx="12198354" cy="6858004"/>
          </a:xfrm>
        </p:grpSpPr>
        <p:sp>
          <p:nvSpPr>
            <p:cNvPr id="12" name="Rechthoek 11"/>
            <p:cNvSpPr/>
            <p:nvPr userDrawn="1"/>
          </p:nvSpPr>
          <p:spPr bwMode="auto">
            <a:xfrm>
              <a:off x="0" y="0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3" name="Rechthoek 12"/>
            <p:cNvSpPr/>
            <p:nvPr userDrawn="1"/>
          </p:nvSpPr>
          <p:spPr bwMode="auto">
            <a:xfrm rot="5400000">
              <a:off x="-3205847" y="3205844"/>
              <a:ext cx="6858003" cy="446316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4" name="Rechthoek 13"/>
            <p:cNvSpPr/>
            <p:nvPr userDrawn="1"/>
          </p:nvSpPr>
          <p:spPr bwMode="auto">
            <a:xfrm rot="5400000">
              <a:off x="8567017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5" name="Rechthoek 14"/>
            <p:cNvSpPr/>
            <p:nvPr userDrawn="1"/>
          </p:nvSpPr>
          <p:spPr bwMode="auto">
            <a:xfrm>
              <a:off x="0" y="8481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6" name="Rechthoek 15"/>
            <p:cNvSpPr/>
            <p:nvPr userDrawn="1"/>
          </p:nvSpPr>
          <p:spPr bwMode="auto">
            <a:xfrm>
              <a:off x="0" y="60486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</p:grpSp>
      <p:sp>
        <p:nvSpPr>
          <p:cNvPr id="19" name="Rechthoek 18"/>
          <p:cNvSpPr/>
          <p:nvPr userDrawn="1"/>
        </p:nvSpPr>
        <p:spPr bwMode="auto">
          <a:xfrm>
            <a:off x="0" y="6453336"/>
            <a:ext cx="12198350" cy="404664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</a:pPr>
            <a:endParaRPr kumimoji="0" lang="en-GB" sz="2000" b="0" i="0" u="none" strike="noStrike" cap="none" normalizeH="0" baseline="0" noProof="0" dirty="0">
              <a:ln>
                <a:noFill/>
              </a:ln>
              <a:solidFill>
                <a:schemeClr val="bg1"/>
              </a:solidFill>
              <a:effectLst/>
              <a:latin typeface="Minion" pitchFamily="2" charset="0"/>
            </a:endParaRP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2313" y="6543376"/>
            <a:ext cx="3588750" cy="270000"/>
          </a:xfrm>
          <a:prstGeom prst="rect">
            <a:avLst/>
          </a:prstGeom>
        </p:spPr>
      </p:pic>
      <p:sp>
        <p:nvSpPr>
          <p:cNvPr id="18" name="Rechthoek 19"/>
          <p:cNvSpPr/>
          <p:nvPr userDrawn="1"/>
        </p:nvSpPr>
        <p:spPr bwMode="auto">
          <a:xfrm>
            <a:off x="6099174" y="6453336"/>
            <a:ext cx="6099175" cy="404664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</a:pPr>
            <a:endParaRPr kumimoji="0" lang="en-GB" sz="2000" b="0" i="0" u="none" strike="noStrike" cap="none" normalizeH="0" baseline="0" noProof="0" dirty="0">
              <a:ln>
                <a:noFill/>
              </a:ln>
              <a:solidFill>
                <a:schemeClr val="bg1"/>
              </a:solidFill>
              <a:effectLst/>
              <a:latin typeface="Minion" pitchFamily="2" charset="0"/>
            </a:endParaRPr>
          </a:p>
        </p:txBody>
      </p:sp>
      <p:sp>
        <p:nvSpPr>
          <p:cNvPr id="20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9132784" y="6473105"/>
            <a:ext cx="27447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5EE7099E-8998-4851-915A-4F4831808297}" type="slidenum">
              <a:rPr lang="nl-NL" smtClean="0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13011367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 animBg="1">
        <p:tmplLst>
          <p:tmpl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1"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" grpId="0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noProof="0" dirty="0"/>
              <a:t>Title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 hasCustomPrompt="1"/>
          </p:nvPr>
        </p:nvSpPr>
        <p:spPr>
          <a:xfrm>
            <a:off x="404663" y="1252836"/>
            <a:ext cx="6846640" cy="4795836"/>
          </a:xfrm>
          <a:noFill/>
        </p:spPr>
        <p:txBody>
          <a:bodyPr vert="horz" wrap="none" lIns="0" tIns="0" rIns="0" bIns="0"/>
          <a:lstStyle>
            <a:lvl1pPr marL="361950" indent="-361950">
              <a:spcBef>
                <a:spcPts val="800"/>
              </a:spcBef>
              <a:spcAft>
                <a:spcPts val="800"/>
              </a:spcAft>
              <a:buClr>
                <a:schemeClr val="bg2"/>
              </a:buClr>
              <a:buFont typeface="+mj-lt"/>
              <a:buAutoNum type="arabicPeriod"/>
              <a:defRPr sz="2400">
                <a:solidFill>
                  <a:schemeClr val="bg2"/>
                </a:solidFill>
              </a:defRPr>
            </a:lvl1pPr>
            <a:lvl2pPr marL="542925" indent="-180975">
              <a:buClr>
                <a:schemeClr val="bg2"/>
              </a:buClr>
              <a:buFont typeface="Arial" panose="020B0604020202020204" pitchFamily="34" charset="0"/>
              <a:buChar char="•"/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  <a:lvl6pPr marL="361950" indent="-361950">
              <a:spcBef>
                <a:spcPts val="800"/>
              </a:spcBef>
              <a:spcAft>
                <a:spcPts val="800"/>
              </a:spcAft>
              <a:buClr>
                <a:schemeClr val="bg2"/>
              </a:buClr>
              <a:buFont typeface="+mj-lt"/>
              <a:buAutoNum type="arabicPeriod"/>
              <a:tabLst/>
              <a:defRPr sz="2400">
                <a:solidFill>
                  <a:schemeClr val="bg2"/>
                </a:solidFill>
              </a:defRPr>
            </a:lvl6pPr>
            <a:lvl7pPr marL="542925" indent="-180975">
              <a:buClr>
                <a:schemeClr val="bg2"/>
              </a:buClr>
              <a:buFont typeface="Arial" panose="020B0604020202020204" pitchFamily="34" charset="0"/>
              <a:buChar char="•"/>
              <a:defRPr>
                <a:solidFill>
                  <a:schemeClr val="bg2"/>
                </a:solidFill>
              </a:defRPr>
            </a:lvl7pPr>
            <a:lvl8pPr>
              <a:defRPr>
                <a:solidFill>
                  <a:schemeClr val="bg2"/>
                </a:solidFill>
              </a:defRPr>
            </a:lvl8pPr>
            <a:lvl9pPr>
              <a:defRPr>
                <a:solidFill>
                  <a:schemeClr val="bg2"/>
                </a:solidFill>
              </a:defRPr>
            </a:lvl9pPr>
          </a:lstStyle>
          <a:p>
            <a:pPr lvl="0"/>
            <a:r>
              <a:rPr lang="en-GB" noProof="0" dirty="0"/>
              <a:t>Numbering</a:t>
            </a:r>
          </a:p>
          <a:p>
            <a:pPr lvl="1"/>
            <a:r>
              <a:rPr lang="en-GB" noProof="0" dirty="0"/>
              <a:t>Bullet</a:t>
            </a:r>
          </a:p>
          <a:p>
            <a:pPr lvl="2"/>
            <a:r>
              <a:rPr lang="en-GB" noProof="0" dirty="0"/>
              <a:t>Plain text</a:t>
            </a:r>
          </a:p>
          <a:p>
            <a:pPr lvl="3"/>
            <a:r>
              <a:rPr lang="en-GB" noProof="0" dirty="0"/>
              <a:t>Header dark blue</a:t>
            </a:r>
          </a:p>
          <a:p>
            <a:pPr lvl="4"/>
            <a:r>
              <a:rPr lang="en-GB" noProof="0" dirty="0"/>
              <a:t>Header yellow</a:t>
            </a:r>
          </a:p>
          <a:p>
            <a:pPr lvl="5"/>
            <a:r>
              <a:rPr lang="en-GB" noProof="0" dirty="0"/>
              <a:t>Numbering</a:t>
            </a:r>
          </a:p>
          <a:p>
            <a:pPr lvl="6"/>
            <a:r>
              <a:rPr lang="en-GB" noProof="0" dirty="0"/>
              <a:t>Bullet</a:t>
            </a:r>
          </a:p>
          <a:p>
            <a:pPr lvl="7"/>
            <a:r>
              <a:rPr lang="en-GB" sz="1800" noProof="0" dirty="0"/>
              <a:t>Plain text</a:t>
            </a:r>
          </a:p>
          <a:p>
            <a:pPr lvl="8"/>
            <a:r>
              <a:rPr lang="en-GB" noProof="0" dirty="0"/>
              <a:t>Header dark blue</a:t>
            </a:r>
          </a:p>
        </p:txBody>
      </p:sp>
      <p:sp>
        <p:nvSpPr>
          <p:cNvPr id="7" name="Tijdelijke aanduiding voor afbeelding 13"/>
          <p:cNvSpPr>
            <a:spLocks noGrp="1"/>
          </p:cNvSpPr>
          <p:nvPr>
            <p:ph type="pic" sz="quarter" idx="13" hasCustomPrompt="1"/>
          </p:nvPr>
        </p:nvSpPr>
        <p:spPr>
          <a:xfrm>
            <a:off x="7453634" y="1252538"/>
            <a:ext cx="4339905" cy="4795837"/>
          </a:xfrm>
          <a:solidFill>
            <a:schemeClr val="tx2">
              <a:lumMod val="20000"/>
              <a:lumOff val="80000"/>
            </a:schemeClr>
          </a:solidFill>
        </p:spPr>
        <p:txBody>
          <a:bodyPr bIns="180000" anchor="ctr">
            <a:normAutofit/>
          </a:bodyPr>
          <a:lstStyle>
            <a:lvl1pPr marL="0" indent="0" algn="ctr">
              <a:lnSpc>
                <a:spcPct val="250000"/>
              </a:lnSpc>
              <a:buNone/>
              <a:defRPr sz="1400" baseline="0"/>
            </a:lvl1pPr>
          </a:lstStyle>
          <a:p>
            <a:r>
              <a:rPr lang="en-GB" noProof="0" dirty="0"/>
              <a:t>Click here to insert</a:t>
            </a:r>
            <a:br>
              <a:rPr lang="en-GB" noProof="0" dirty="0"/>
            </a:br>
            <a:r>
              <a:rPr lang="en-GB" noProof="0" dirty="0"/>
              <a:t>an image</a:t>
            </a:r>
          </a:p>
        </p:txBody>
      </p:sp>
      <p:grpSp>
        <p:nvGrpSpPr>
          <p:cNvPr id="8" name="Grid" hidden="1"/>
          <p:cNvGrpSpPr/>
          <p:nvPr userDrawn="1"/>
        </p:nvGrpSpPr>
        <p:grpSpPr>
          <a:xfrm>
            <a:off x="0" y="0"/>
            <a:ext cx="12198353" cy="6858004"/>
            <a:chOff x="-2" y="-1"/>
            <a:chExt cx="12198353" cy="6858004"/>
          </a:xfrm>
        </p:grpSpPr>
        <p:sp>
          <p:nvSpPr>
            <p:cNvPr id="9" name="Rechthoek 8"/>
            <p:cNvSpPr/>
            <p:nvPr userDrawn="1"/>
          </p:nvSpPr>
          <p:spPr bwMode="auto">
            <a:xfrm>
              <a:off x="0" y="0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0" name="Rechthoek 9"/>
            <p:cNvSpPr/>
            <p:nvPr userDrawn="1"/>
          </p:nvSpPr>
          <p:spPr bwMode="auto">
            <a:xfrm rot="5400000">
              <a:off x="-3226672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1" name="Rechthoek 10"/>
            <p:cNvSpPr/>
            <p:nvPr userDrawn="1"/>
          </p:nvSpPr>
          <p:spPr bwMode="auto">
            <a:xfrm rot="5400000">
              <a:off x="8567017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2" name="Rechthoek 11"/>
            <p:cNvSpPr/>
            <p:nvPr userDrawn="1"/>
          </p:nvSpPr>
          <p:spPr bwMode="auto">
            <a:xfrm>
              <a:off x="0" y="8481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3" name="Rechthoek 12"/>
            <p:cNvSpPr/>
            <p:nvPr userDrawn="1"/>
          </p:nvSpPr>
          <p:spPr bwMode="auto">
            <a:xfrm>
              <a:off x="0" y="60486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4" name="Rechthoek 13"/>
            <p:cNvSpPr/>
            <p:nvPr userDrawn="1"/>
          </p:nvSpPr>
          <p:spPr bwMode="auto">
            <a:xfrm rot="5400000">
              <a:off x="3923465" y="3327836"/>
              <a:ext cx="6858003" cy="202331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</p:grpSp>
      <p:sp>
        <p:nvSpPr>
          <p:cNvPr id="15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9132784" y="6473105"/>
            <a:ext cx="27447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5EE7099E-8998-4851-915A-4F4831808297}" type="slidenum">
              <a:rPr lang="nl-NL" smtClean="0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4426134"/>
      </p:ext>
    </p:extLst>
  </p:cSld>
  <p:clrMapOvr>
    <a:masterClrMapping/>
  </p:clrMapOvr>
  <p:transition spd="slow"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100%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noProof="0" dirty="0"/>
              <a:t>Title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horz"/>
          <a:lstStyle/>
          <a:p>
            <a:pPr lvl="0"/>
            <a:r>
              <a:rPr lang="en-GB" noProof="0" dirty="0"/>
              <a:t>Bullet</a:t>
            </a:r>
          </a:p>
          <a:p>
            <a:pPr lvl="1"/>
            <a:r>
              <a:rPr lang="en-GB" noProof="0" dirty="0"/>
              <a:t>Sub-bullet</a:t>
            </a:r>
          </a:p>
          <a:p>
            <a:pPr lvl="2"/>
            <a:r>
              <a:rPr lang="en-GB" noProof="0" dirty="0"/>
              <a:t>Plain text</a:t>
            </a:r>
          </a:p>
          <a:p>
            <a:pPr lvl="3"/>
            <a:r>
              <a:rPr lang="en-GB" noProof="0" dirty="0"/>
              <a:t>Header dark blue</a:t>
            </a:r>
          </a:p>
          <a:p>
            <a:pPr lvl="4"/>
            <a:r>
              <a:rPr lang="en-GB" noProof="0" dirty="0"/>
              <a:t>Header light blue</a:t>
            </a:r>
          </a:p>
          <a:p>
            <a:pPr lvl="5"/>
            <a:r>
              <a:rPr lang="en-GB" noProof="0" dirty="0"/>
              <a:t>Bullet</a:t>
            </a:r>
          </a:p>
          <a:p>
            <a:pPr lvl="6"/>
            <a:r>
              <a:rPr lang="en-GB" noProof="0" dirty="0"/>
              <a:t>Sub-bullet</a:t>
            </a:r>
          </a:p>
          <a:p>
            <a:pPr lvl="7"/>
            <a:r>
              <a:rPr lang="en-GB" sz="1800" noProof="0" dirty="0"/>
              <a:t>Plain text</a:t>
            </a:r>
          </a:p>
          <a:p>
            <a:pPr lvl="8"/>
            <a:r>
              <a:rPr lang="en-GB" noProof="0" dirty="0"/>
              <a:t>Header dark blue</a:t>
            </a:r>
          </a:p>
        </p:txBody>
      </p:sp>
      <p:sp>
        <p:nvSpPr>
          <p:cNvPr id="4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9132784" y="6473105"/>
            <a:ext cx="27447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5EE7099E-8998-4851-915A-4F4831808297}" type="slidenum">
              <a:rPr lang="nl-NL" smtClean="0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92596851"/>
      </p:ext>
    </p:extLst>
  </p:cSld>
  <p:clrMapOvr>
    <a:masterClrMapping/>
  </p:clrMapOvr>
  <p:transition spd="slow"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Image 75%/25%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noProof="0" dirty="0"/>
              <a:t>Title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 hasCustomPrompt="1"/>
          </p:nvPr>
        </p:nvSpPr>
        <p:spPr>
          <a:xfrm>
            <a:off x="404662" y="1252836"/>
            <a:ext cx="7926761" cy="4795836"/>
          </a:xfrm>
        </p:spPr>
        <p:txBody>
          <a:bodyPr vert="horz"/>
          <a:lstStyle/>
          <a:p>
            <a:pPr lvl="0"/>
            <a:r>
              <a:rPr lang="en-GB" noProof="0" dirty="0"/>
              <a:t>Bullet</a:t>
            </a:r>
          </a:p>
          <a:p>
            <a:pPr lvl="1"/>
            <a:r>
              <a:rPr lang="en-GB" noProof="0" dirty="0"/>
              <a:t>Sub-bullet</a:t>
            </a:r>
          </a:p>
          <a:p>
            <a:pPr lvl="2"/>
            <a:r>
              <a:rPr lang="en-GB" noProof="0" dirty="0"/>
              <a:t>Plain text</a:t>
            </a:r>
          </a:p>
          <a:p>
            <a:pPr lvl="3"/>
            <a:r>
              <a:rPr lang="en-GB" noProof="0" dirty="0"/>
              <a:t>Header dark blue</a:t>
            </a:r>
          </a:p>
          <a:p>
            <a:pPr lvl="4"/>
            <a:r>
              <a:rPr lang="en-GB" noProof="0" dirty="0"/>
              <a:t>Header light blue</a:t>
            </a:r>
          </a:p>
          <a:p>
            <a:pPr lvl="5"/>
            <a:r>
              <a:rPr lang="en-GB" noProof="0" dirty="0"/>
              <a:t>Bullet</a:t>
            </a:r>
          </a:p>
          <a:p>
            <a:pPr lvl="6"/>
            <a:r>
              <a:rPr lang="en-GB" noProof="0" dirty="0"/>
              <a:t>Sub-bullet</a:t>
            </a:r>
          </a:p>
          <a:p>
            <a:pPr lvl="7"/>
            <a:r>
              <a:rPr lang="en-GB" sz="1800" noProof="0" dirty="0"/>
              <a:t>Plain text</a:t>
            </a:r>
          </a:p>
          <a:p>
            <a:pPr lvl="8"/>
            <a:r>
              <a:rPr lang="en-GB" noProof="0" dirty="0"/>
              <a:t>Header dark blue</a:t>
            </a:r>
          </a:p>
        </p:txBody>
      </p:sp>
      <p:grpSp>
        <p:nvGrpSpPr>
          <p:cNvPr id="7" name="Grid" hidden="1"/>
          <p:cNvGrpSpPr/>
          <p:nvPr userDrawn="1"/>
        </p:nvGrpSpPr>
        <p:grpSpPr>
          <a:xfrm>
            <a:off x="0" y="0"/>
            <a:ext cx="12198353" cy="6858004"/>
            <a:chOff x="-2" y="-1"/>
            <a:chExt cx="12198353" cy="6858004"/>
          </a:xfrm>
        </p:grpSpPr>
        <p:sp>
          <p:nvSpPr>
            <p:cNvPr id="8" name="Rechthoek 7"/>
            <p:cNvSpPr/>
            <p:nvPr userDrawn="1"/>
          </p:nvSpPr>
          <p:spPr bwMode="auto">
            <a:xfrm>
              <a:off x="0" y="0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9" name="Rechthoek 8"/>
            <p:cNvSpPr/>
            <p:nvPr userDrawn="1"/>
          </p:nvSpPr>
          <p:spPr bwMode="auto">
            <a:xfrm rot="5400000">
              <a:off x="-3226672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0" name="Rechthoek 9"/>
            <p:cNvSpPr/>
            <p:nvPr userDrawn="1"/>
          </p:nvSpPr>
          <p:spPr bwMode="auto">
            <a:xfrm rot="5400000">
              <a:off x="8567017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1" name="Rechthoek 10"/>
            <p:cNvSpPr/>
            <p:nvPr userDrawn="1"/>
          </p:nvSpPr>
          <p:spPr bwMode="auto">
            <a:xfrm>
              <a:off x="0" y="8481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2" name="Rechthoek 11"/>
            <p:cNvSpPr/>
            <p:nvPr userDrawn="1"/>
          </p:nvSpPr>
          <p:spPr bwMode="auto">
            <a:xfrm>
              <a:off x="0" y="60486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3" name="Rechthoek 12"/>
            <p:cNvSpPr/>
            <p:nvPr userDrawn="1"/>
          </p:nvSpPr>
          <p:spPr bwMode="auto">
            <a:xfrm rot="5400000">
              <a:off x="5003585" y="3327836"/>
              <a:ext cx="6858003" cy="202331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</p:grpSp>
      <p:sp>
        <p:nvSpPr>
          <p:cNvPr id="14" name="Tijdelijke aanduiding voor afbeelding 13"/>
          <p:cNvSpPr>
            <a:spLocks noGrp="1"/>
          </p:cNvSpPr>
          <p:nvPr>
            <p:ph type="pic" sz="quarter" idx="13" hasCustomPrompt="1"/>
          </p:nvPr>
        </p:nvSpPr>
        <p:spPr>
          <a:xfrm>
            <a:off x="8533755" y="1252538"/>
            <a:ext cx="3259784" cy="4795837"/>
          </a:xfrm>
          <a:solidFill>
            <a:schemeClr val="tx2">
              <a:lumMod val="20000"/>
              <a:lumOff val="80000"/>
            </a:schemeClr>
          </a:solidFill>
        </p:spPr>
        <p:txBody>
          <a:bodyPr bIns="180000" anchor="ctr">
            <a:normAutofit/>
          </a:bodyPr>
          <a:lstStyle>
            <a:lvl1pPr marL="0" indent="0" algn="ctr">
              <a:lnSpc>
                <a:spcPct val="250000"/>
              </a:lnSpc>
              <a:buNone/>
              <a:defRPr sz="1400" baseline="0"/>
            </a:lvl1pPr>
          </a:lstStyle>
          <a:p>
            <a:r>
              <a:rPr lang="en-GB" noProof="0" dirty="0"/>
              <a:t>Click here to insert</a:t>
            </a:r>
            <a:br>
              <a:rPr lang="en-GB" noProof="0" dirty="0"/>
            </a:br>
            <a:r>
              <a:rPr lang="en-GB" noProof="0" dirty="0"/>
              <a:t>an image</a:t>
            </a:r>
          </a:p>
        </p:txBody>
      </p:sp>
      <p:sp>
        <p:nvSpPr>
          <p:cNvPr id="15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9132784" y="6473105"/>
            <a:ext cx="27447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5EE7099E-8998-4851-915A-4F4831808297}" type="slidenum">
              <a:rPr lang="nl-NL" smtClean="0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90302820"/>
      </p:ext>
    </p:extLst>
  </p:cSld>
  <p:clrMapOvr>
    <a:masterClrMapping/>
  </p:clrMapOvr>
  <p:transition spd="slow"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Image 50%/50%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GB" noProof="0" dirty="0"/>
              <a:t>Title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 hasCustomPrompt="1"/>
          </p:nvPr>
        </p:nvSpPr>
        <p:spPr>
          <a:xfrm>
            <a:off x="404662" y="1252836"/>
            <a:ext cx="5593347" cy="4795836"/>
          </a:xfrm>
        </p:spPr>
        <p:txBody>
          <a:bodyPr vert="horz"/>
          <a:lstStyle/>
          <a:p>
            <a:pPr lvl="0"/>
            <a:r>
              <a:rPr lang="en-GB" noProof="0" dirty="0"/>
              <a:t>Bullet</a:t>
            </a:r>
          </a:p>
          <a:p>
            <a:pPr lvl="1"/>
            <a:r>
              <a:rPr lang="en-GB" noProof="0" dirty="0"/>
              <a:t>Sub-bullet</a:t>
            </a:r>
          </a:p>
          <a:p>
            <a:pPr lvl="2"/>
            <a:r>
              <a:rPr lang="en-GB" noProof="0" dirty="0"/>
              <a:t>Plain text</a:t>
            </a:r>
          </a:p>
          <a:p>
            <a:pPr lvl="3"/>
            <a:r>
              <a:rPr lang="en-GB" noProof="0" dirty="0"/>
              <a:t>Header dark blue</a:t>
            </a:r>
          </a:p>
          <a:p>
            <a:pPr lvl="4"/>
            <a:r>
              <a:rPr lang="en-GB" noProof="0" dirty="0"/>
              <a:t>Header light blue</a:t>
            </a:r>
          </a:p>
          <a:p>
            <a:pPr lvl="5"/>
            <a:r>
              <a:rPr lang="en-GB" noProof="0" dirty="0"/>
              <a:t>Bullet</a:t>
            </a:r>
          </a:p>
          <a:p>
            <a:pPr lvl="6"/>
            <a:r>
              <a:rPr lang="en-GB" noProof="0" dirty="0"/>
              <a:t>Sub-bullet</a:t>
            </a:r>
          </a:p>
          <a:p>
            <a:pPr lvl="7"/>
            <a:r>
              <a:rPr lang="en-GB" sz="1800" noProof="0" dirty="0"/>
              <a:t>Plain text</a:t>
            </a:r>
          </a:p>
          <a:p>
            <a:pPr lvl="8"/>
            <a:r>
              <a:rPr lang="en-GB" noProof="0" dirty="0"/>
              <a:t>Header dark blue</a:t>
            </a:r>
          </a:p>
        </p:txBody>
      </p:sp>
      <p:grpSp>
        <p:nvGrpSpPr>
          <p:cNvPr id="7" name="Grid" hidden="1"/>
          <p:cNvGrpSpPr/>
          <p:nvPr userDrawn="1"/>
        </p:nvGrpSpPr>
        <p:grpSpPr>
          <a:xfrm>
            <a:off x="-2" y="-1"/>
            <a:ext cx="12198353" cy="6858004"/>
            <a:chOff x="-2" y="-1"/>
            <a:chExt cx="12198353" cy="6858004"/>
          </a:xfrm>
        </p:grpSpPr>
        <p:sp>
          <p:nvSpPr>
            <p:cNvPr id="8" name="Rechthoek 7"/>
            <p:cNvSpPr/>
            <p:nvPr userDrawn="1"/>
          </p:nvSpPr>
          <p:spPr bwMode="auto">
            <a:xfrm>
              <a:off x="0" y="0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9" name="Rechthoek 8"/>
            <p:cNvSpPr/>
            <p:nvPr userDrawn="1"/>
          </p:nvSpPr>
          <p:spPr bwMode="auto">
            <a:xfrm rot="5400000">
              <a:off x="-3226672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0" name="Rechthoek 9"/>
            <p:cNvSpPr/>
            <p:nvPr userDrawn="1"/>
          </p:nvSpPr>
          <p:spPr bwMode="auto">
            <a:xfrm rot="5400000">
              <a:off x="8567017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1" name="Rechthoek 10"/>
            <p:cNvSpPr/>
            <p:nvPr userDrawn="1"/>
          </p:nvSpPr>
          <p:spPr bwMode="auto">
            <a:xfrm>
              <a:off x="0" y="8481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2" name="Rechthoek 11"/>
            <p:cNvSpPr/>
            <p:nvPr userDrawn="1"/>
          </p:nvSpPr>
          <p:spPr bwMode="auto">
            <a:xfrm>
              <a:off x="0" y="60486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3" name="Rechthoek 12"/>
            <p:cNvSpPr/>
            <p:nvPr userDrawn="1"/>
          </p:nvSpPr>
          <p:spPr bwMode="auto">
            <a:xfrm rot="5400000">
              <a:off x="2670173" y="3327836"/>
              <a:ext cx="6858003" cy="202331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</p:grpSp>
      <p:sp>
        <p:nvSpPr>
          <p:cNvPr id="14" name="Tijdelijke aanduiding voor afbeelding 13"/>
          <p:cNvSpPr>
            <a:spLocks noGrp="1"/>
          </p:cNvSpPr>
          <p:nvPr>
            <p:ph type="pic" sz="quarter" idx="13" hasCustomPrompt="1"/>
          </p:nvPr>
        </p:nvSpPr>
        <p:spPr>
          <a:xfrm>
            <a:off x="6200775" y="1252538"/>
            <a:ext cx="5592763" cy="4795837"/>
          </a:xfrm>
          <a:solidFill>
            <a:schemeClr val="tx2">
              <a:lumMod val="20000"/>
              <a:lumOff val="80000"/>
            </a:schemeClr>
          </a:solidFill>
        </p:spPr>
        <p:txBody>
          <a:bodyPr bIns="180000" anchor="ctr">
            <a:normAutofit/>
          </a:bodyPr>
          <a:lstStyle>
            <a:lvl1pPr marL="0" indent="0" algn="ctr">
              <a:lnSpc>
                <a:spcPct val="250000"/>
              </a:lnSpc>
              <a:buNone/>
              <a:defRPr sz="1400" baseline="0"/>
            </a:lvl1pPr>
          </a:lstStyle>
          <a:p>
            <a:r>
              <a:rPr lang="en-GB" noProof="0" dirty="0"/>
              <a:t>Click here to insert</a:t>
            </a:r>
            <a:br>
              <a:rPr lang="en-GB" noProof="0" dirty="0"/>
            </a:br>
            <a:r>
              <a:rPr lang="en-GB" noProof="0" dirty="0"/>
              <a:t>an image</a:t>
            </a:r>
          </a:p>
        </p:txBody>
      </p:sp>
      <p:sp>
        <p:nvSpPr>
          <p:cNvPr id="15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9132784" y="6473105"/>
            <a:ext cx="27447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5EE7099E-8998-4851-915A-4F4831808297}" type="slidenum">
              <a:rPr lang="nl-NL" smtClean="0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82767422"/>
      </p:ext>
    </p:extLst>
  </p:cSld>
  <p:clrMapOvr>
    <a:masterClrMapping/>
  </p:clrMapOvr>
  <p:transition spd="slow"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Image 25%/75%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noProof="0" dirty="0"/>
              <a:t>Title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 hasCustomPrompt="1"/>
          </p:nvPr>
        </p:nvSpPr>
        <p:spPr>
          <a:xfrm>
            <a:off x="404662" y="1252836"/>
            <a:ext cx="3534273" cy="4795836"/>
          </a:xfrm>
        </p:spPr>
        <p:txBody>
          <a:bodyPr vert="horz"/>
          <a:lstStyle/>
          <a:p>
            <a:pPr lvl="0"/>
            <a:r>
              <a:rPr lang="en-GB" noProof="0" dirty="0"/>
              <a:t>Bullet</a:t>
            </a:r>
          </a:p>
          <a:p>
            <a:pPr lvl="1"/>
            <a:r>
              <a:rPr lang="en-GB" noProof="0" dirty="0"/>
              <a:t>Sub-bullet</a:t>
            </a:r>
          </a:p>
          <a:p>
            <a:pPr lvl="2"/>
            <a:r>
              <a:rPr lang="en-GB" noProof="0" dirty="0"/>
              <a:t>Plain text</a:t>
            </a:r>
          </a:p>
          <a:p>
            <a:pPr lvl="3"/>
            <a:r>
              <a:rPr lang="en-GB" noProof="0" dirty="0"/>
              <a:t>Header dark blue</a:t>
            </a:r>
          </a:p>
          <a:p>
            <a:pPr lvl="4"/>
            <a:r>
              <a:rPr lang="en-GB" noProof="0" dirty="0"/>
              <a:t>Header light blue</a:t>
            </a:r>
          </a:p>
          <a:p>
            <a:pPr lvl="5"/>
            <a:r>
              <a:rPr lang="en-GB" noProof="0" dirty="0"/>
              <a:t>Bullet</a:t>
            </a:r>
          </a:p>
          <a:p>
            <a:pPr lvl="6"/>
            <a:r>
              <a:rPr lang="en-GB" noProof="0" dirty="0"/>
              <a:t>Sub-bullet</a:t>
            </a:r>
          </a:p>
          <a:p>
            <a:pPr lvl="7"/>
            <a:r>
              <a:rPr lang="en-GB" sz="1800" noProof="0" dirty="0"/>
              <a:t>Plain text</a:t>
            </a:r>
          </a:p>
          <a:p>
            <a:pPr lvl="8"/>
            <a:r>
              <a:rPr lang="en-GB" noProof="0" dirty="0"/>
              <a:t>Header dark blue</a:t>
            </a:r>
          </a:p>
        </p:txBody>
      </p:sp>
      <p:grpSp>
        <p:nvGrpSpPr>
          <p:cNvPr id="7" name="Grid" hidden="1"/>
          <p:cNvGrpSpPr/>
          <p:nvPr userDrawn="1"/>
        </p:nvGrpSpPr>
        <p:grpSpPr>
          <a:xfrm>
            <a:off x="-2" y="-1"/>
            <a:ext cx="12198353" cy="6858004"/>
            <a:chOff x="-2" y="-1"/>
            <a:chExt cx="12198353" cy="6858004"/>
          </a:xfrm>
        </p:grpSpPr>
        <p:sp>
          <p:nvSpPr>
            <p:cNvPr id="8" name="Rechthoek 7"/>
            <p:cNvSpPr/>
            <p:nvPr userDrawn="1"/>
          </p:nvSpPr>
          <p:spPr bwMode="auto">
            <a:xfrm>
              <a:off x="0" y="0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9" name="Rechthoek 8"/>
            <p:cNvSpPr/>
            <p:nvPr userDrawn="1"/>
          </p:nvSpPr>
          <p:spPr bwMode="auto">
            <a:xfrm rot="5400000">
              <a:off x="-3226672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0" name="Rechthoek 9"/>
            <p:cNvSpPr/>
            <p:nvPr userDrawn="1"/>
          </p:nvSpPr>
          <p:spPr bwMode="auto">
            <a:xfrm rot="5400000">
              <a:off x="8567017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1" name="Rechthoek 10"/>
            <p:cNvSpPr/>
            <p:nvPr userDrawn="1"/>
          </p:nvSpPr>
          <p:spPr bwMode="auto">
            <a:xfrm>
              <a:off x="0" y="8481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2" name="Rechthoek 11"/>
            <p:cNvSpPr/>
            <p:nvPr userDrawn="1"/>
          </p:nvSpPr>
          <p:spPr bwMode="auto">
            <a:xfrm>
              <a:off x="0" y="60486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3" name="Rechthoek 12"/>
            <p:cNvSpPr/>
            <p:nvPr userDrawn="1"/>
          </p:nvSpPr>
          <p:spPr bwMode="auto">
            <a:xfrm rot="5400000">
              <a:off x="611099" y="3327836"/>
              <a:ext cx="6858003" cy="202331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</p:grpSp>
      <p:sp>
        <p:nvSpPr>
          <p:cNvPr id="14" name="Tijdelijke aanduiding voor afbeelding 13"/>
          <p:cNvSpPr>
            <a:spLocks noGrp="1"/>
          </p:cNvSpPr>
          <p:nvPr>
            <p:ph type="pic" sz="quarter" idx="13" hasCustomPrompt="1"/>
          </p:nvPr>
        </p:nvSpPr>
        <p:spPr>
          <a:xfrm>
            <a:off x="4141267" y="1252538"/>
            <a:ext cx="7652271" cy="4795837"/>
          </a:xfrm>
          <a:solidFill>
            <a:schemeClr val="tx2">
              <a:lumMod val="20000"/>
              <a:lumOff val="80000"/>
            </a:schemeClr>
          </a:solidFill>
        </p:spPr>
        <p:txBody>
          <a:bodyPr bIns="180000" anchor="ctr">
            <a:normAutofit/>
          </a:bodyPr>
          <a:lstStyle>
            <a:lvl1pPr marL="0" indent="0" algn="ctr">
              <a:lnSpc>
                <a:spcPct val="250000"/>
              </a:lnSpc>
              <a:buNone/>
              <a:defRPr sz="1400" baseline="0"/>
            </a:lvl1pPr>
          </a:lstStyle>
          <a:p>
            <a:r>
              <a:rPr lang="en-GB" noProof="0" dirty="0"/>
              <a:t>Click here to insert</a:t>
            </a:r>
            <a:br>
              <a:rPr lang="en-GB" noProof="0" dirty="0"/>
            </a:br>
            <a:r>
              <a:rPr lang="en-GB" noProof="0" dirty="0"/>
              <a:t>an image</a:t>
            </a:r>
          </a:p>
        </p:txBody>
      </p:sp>
      <p:sp>
        <p:nvSpPr>
          <p:cNvPr id="15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9132784" y="6473105"/>
            <a:ext cx="27447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5EE7099E-8998-4851-915A-4F4831808297}" type="slidenum">
              <a:rPr lang="nl-NL" smtClean="0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32317621"/>
      </p:ext>
    </p:extLst>
  </p:cSld>
  <p:clrMapOvr>
    <a:masterClrMapping/>
  </p:clrMapOvr>
  <p:transition spd="slow"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100%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noProof="0" dirty="0"/>
              <a:t>Title</a:t>
            </a:r>
          </a:p>
        </p:txBody>
      </p:sp>
      <p:grpSp>
        <p:nvGrpSpPr>
          <p:cNvPr id="7" name="Grid" hidden="1"/>
          <p:cNvGrpSpPr/>
          <p:nvPr userDrawn="1"/>
        </p:nvGrpSpPr>
        <p:grpSpPr>
          <a:xfrm>
            <a:off x="-2" y="-1"/>
            <a:ext cx="12198353" cy="6858003"/>
            <a:chOff x="-2" y="-1"/>
            <a:chExt cx="12198353" cy="6858003"/>
          </a:xfrm>
        </p:grpSpPr>
        <p:sp>
          <p:nvSpPr>
            <p:cNvPr id="8" name="Rechthoek 7"/>
            <p:cNvSpPr/>
            <p:nvPr userDrawn="1"/>
          </p:nvSpPr>
          <p:spPr bwMode="auto">
            <a:xfrm>
              <a:off x="0" y="0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9" name="Rechthoek 8"/>
            <p:cNvSpPr/>
            <p:nvPr userDrawn="1"/>
          </p:nvSpPr>
          <p:spPr bwMode="auto">
            <a:xfrm rot="5400000">
              <a:off x="-3226672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0" name="Rechthoek 9"/>
            <p:cNvSpPr/>
            <p:nvPr userDrawn="1"/>
          </p:nvSpPr>
          <p:spPr bwMode="auto">
            <a:xfrm rot="5400000">
              <a:off x="8567017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1" name="Rechthoek 10"/>
            <p:cNvSpPr/>
            <p:nvPr userDrawn="1"/>
          </p:nvSpPr>
          <p:spPr bwMode="auto">
            <a:xfrm>
              <a:off x="0" y="8481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2" name="Rechthoek 11"/>
            <p:cNvSpPr/>
            <p:nvPr userDrawn="1"/>
          </p:nvSpPr>
          <p:spPr bwMode="auto">
            <a:xfrm>
              <a:off x="0" y="60486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</p:grpSp>
      <p:sp>
        <p:nvSpPr>
          <p:cNvPr id="14" name="Tijdelijke aanduiding voor afbeelding 13"/>
          <p:cNvSpPr>
            <a:spLocks noGrp="1"/>
          </p:cNvSpPr>
          <p:nvPr>
            <p:ph type="pic" sz="quarter" idx="13" hasCustomPrompt="1"/>
          </p:nvPr>
        </p:nvSpPr>
        <p:spPr>
          <a:xfrm>
            <a:off x="404663" y="1252538"/>
            <a:ext cx="11388876" cy="4795837"/>
          </a:xfrm>
          <a:solidFill>
            <a:schemeClr val="tx2">
              <a:lumMod val="20000"/>
              <a:lumOff val="80000"/>
            </a:schemeClr>
          </a:solidFill>
        </p:spPr>
        <p:txBody>
          <a:bodyPr bIns="180000" anchor="ctr">
            <a:normAutofit/>
          </a:bodyPr>
          <a:lstStyle>
            <a:lvl1pPr marL="0" indent="0" algn="ctr">
              <a:lnSpc>
                <a:spcPct val="250000"/>
              </a:lnSpc>
              <a:buNone/>
              <a:defRPr sz="1400" baseline="0"/>
            </a:lvl1pPr>
          </a:lstStyle>
          <a:p>
            <a:r>
              <a:rPr lang="en-GB" noProof="0" dirty="0"/>
              <a:t>Click here to insert</a:t>
            </a:r>
            <a:br>
              <a:rPr lang="en-GB" noProof="0" dirty="0"/>
            </a:br>
            <a:r>
              <a:rPr lang="en-GB" noProof="0" dirty="0"/>
              <a:t>an image</a:t>
            </a:r>
          </a:p>
        </p:txBody>
      </p:sp>
      <p:sp>
        <p:nvSpPr>
          <p:cNvPr id="13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9132784" y="6473105"/>
            <a:ext cx="27447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5EE7099E-8998-4851-915A-4F4831808297}" type="slidenum">
              <a:rPr lang="nl-NL" smtClean="0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29258224"/>
      </p:ext>
    </p:extLst>
  </p:cSld>
  <p:clrMapOvr>
    <a:masterClrMapping/>
  </p:clrMapOvr>
  <p:transition spd="slow"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Image 4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noProof="0" dirty="0"/>
              <a:t>Title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 hasCustomPrompt="1"/>
          </p:nvPr>
        </p:nvSpPr>
        <p:spPr>
          <a:xfrm>
            <a:off x="404662" y="1252836"/>
            <a:ext cx="5593347" cy="4795836"/>
          </a:xfrm>
        </p:spPr>
        <p:txBody>
          <a:bodyPr vert="horz"/>
          <a:lstStyle/>
          <a:p>
            <a:pPr lvl="0"/>
            <a:r>
              <a:rPr lang="en-GB" noProof="0" dirty="0"/>
              <a:t>Bullet</a:t>
            </a:r>
          </a:p>
          <a:p>
            <a:pPr lvl="1"/>
            <a:r>
              <a:rPr lang="en-GB" noProof="0" dirty="0"/>
              <a:t>Sub-bullet</a:t>
            </a:r>
          </a:p>
          <a:p>
            <a:pPr lvl="2"/>
            <a:r>
              <a:rPr lang="en-GB" noProof="0" dirty="0"/>
              <a:t>Plain text</a:t>
            </a:r>
          </a:p>
          <a:p>
            <a:pPr lvl="3"/>
            <a:r>
              <a:rPr lang="en-GB" noProof="0" dirty="0"/>
              <a:t>Header dark blue</a:t>
            </a:r>
          </a:p>
          <a:p>
            <a:pPr lvl="4"/>
            <a:r>
              <a:rPr lang="en-GB" noProof="0" dirty="0"/>
              <a:t>Header light blue</a:t>
            </a:r>
          </a:p>
          <a:p>
            <a:pPr lvl="5"/>
            <a:r>
              <a:rPr lang="en-GB" noProof="0" dirty="0"/>
              <a:t>Bullet</a:t>
            </a:r>
          </a:p>
          <a:p>
            <a:pPr lvl="6"/>
            <a:r>
              <a:rPr lang="en-GB" noProof="0" dirty="0"/>
              <a:t>Sub-bullet</a:t>
            </a:r>
          </a:p>
          <a:p>
            <a:pPr lvl="7"/>
            <a:r>
              <a:rPr lang="en-GB" sz="1800" noProof="0" dirty="0"/>
              <a:t>Plain text</a:t>
            </a:r>
          </a:p>
          <a:p>
            <a:pPr lvl="8"/>
            <a:r>
              <a:rPr lang="en-GB" noProof="0" dirty="0"/>
              <a:t>Header dark blue</a:t>
            </a:r>
          </a:p>
        </p:txBody>
      </p:sp>
      <p:grpSp>
        <p:nvGrpSpPr>
          <p:cNvPr id="7" name="Grid" hidden="1"/>
          <p:cNvGrpSpPr/>
          <p:nvPr userDrawn="1"/>
        </p:nvGrpSpPr>
        <p:grpSpPr>
          <a:xfrm>
            <a:off x="-2" y="-1"/>
            <a:ext cx="12218777" cy="6858004"/>
            <a:chOff x="-2" y="-1"/>
            <a:chExt cx="12218777" cy="6858004"/>
          </a:xfrm>
        </p:grpSpPr>
        <p:sp>
          <p:nvSpPr>
            <p:cNvPr id="8" name="Rechthoek 7"/>
            <p:cNvSpPr/>
            <p:nvPr userDrawn="1"/>
          </p:nvSpPr>
          <p:spPr bwMode="auto">
            <a:xfrm>
              <a:off x="0" y="0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9" name="Rechthoek 8"/>
            <p:cNvSpPr/>
            <p:nvPr userDrawn="1"/>
          </p:nvSpPr>
          <p:spPr bwMode="auto">
            <a:xfrm rot="5400000">
              <a:off x="-3226672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0" name="Rechthoek 9"/>
            <p:cNvSpPr/>
            <p:nvPr userDrawn="1"/>
          </p:nvSpPr>
          <p:spPr bwMode="auto">
            <a:xfrm rot="5400000">
              <a:off x="8567017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1" name="Rechthoek 10"/>
            <p:cNvSpPr/>
            <p:nvPr userDrawn="1"/>
          </p:nvSpPr>
          <p:spPr bwMode="auto">
            <a:xfrm>
              <a:off x="0" y="8481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2" name="Rechthoek 11"/>
            <p:cNvSpPr/>
            <p:nvPr userDrawn="1"/>
          </p:nvSpPr>
          <p:spPr bwMode="auto">
            <a:xfrm>
              <a:off x="0" y="60486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3" name="Rechthoek 12"/>
            <p:cNvSpPr/>
            <p:nvPr userDrawn="1"/>
          </p:nvSpPr>
          <p:spPr bwMode="auto">
            <a:xfrm rot="5400000">
              <a:off x="2670173" y="3327836"/>
              <a:ext cx="6858003" cy="202331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5" name="Rechthoek 14"/>
            <p:cNvSpPr/>
            <p:nvPr userDrawn="1"/>
          </p:nvSpPr>
          <p:spPr bwMode="auto">
            <a:xfrm rot="5400000">
              <a:off x="5568012" y="3327836"/>
              <a:ext cx="6858003" cy="202331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6" name="Rechthoek 15"/>
            <p:cNvSpPr/>
            <p:nvPr userDrawn="1"/>
          </p:nvSpPr>
          <p:spPr bwMode="auto">
            <a:xfrm rot="10800000">
              <a:off x="5360772" y="3549589"/>
              <a:ext cx="6858003" cy="202331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</p:grpSp>
      <p:sp>
        <p:nvSpPr>
          <p:cNvPr id="14" name="Tijdelijke aanduiding voor afbeelding 13"/>
          <p:cNvSpPr>
            <a:spLocks noGrp="1"/>
          </p:cNvSpPr>
          <p:nvPr>
            <p:ph type="pic" sz="quarter" idx="13" hasCustomPrompt="1"/>
          </p:nvPr>
        </p:nvSpPr>
        <p:spPr>
          <a:xfrm>
            <a:off x="6200776" y="1252538"/>
            <a:ext cx="2695072" cy="2297049"/>
          </a:xfrm>
          <a:solidFill>
            <a:schemeClr val="tx2">
              <a:lumMod val="20000"/>
              <a:lumOff val="80000"/>
            </a:schemeClr>
          </a:solidFill>
        </p:spPr>
        <p:txBody>
          <a:bodyPr bIns="180000" anchor="ctr">
            <a:normAutofit/>
          </a:bodyPr>
          <a:lstStyle>
            <a:lvl1pPr marL="0" indent="0" algn="ctr">
              <a:lnSpc>
                <a:spcPct val="250000"/>
              </a:lnSpc>
              <a:buNone/>
              <a:defRPr sz="1400" baseline="0"/>
            </a:lvl1pPr>
          </a:lstStyle>
          <a:p>
            <a:r>
              <a:rPr lang="en-GB" noProof="0" dirty="0"/>
              <a:t>Click here to insert</a:t>
            </a:r>
            <a:br>
              <a:rPr lang="en-GB" noProof="0" dirty="0"/>
            </a:br>
            <a:r>
              <a:rPr lang="en-GB" noProof="0" dirty="0"/>
              <a:t>an image</a:t>
            </a:r>
          </a:p>
        </p:txBody>
      </p:sp>
      <p:sp>
        <p:nvSpPr>
          <p:cNvPr id="17" name="Tijdelijke aanduiding voor afbeelding 13"/>
          <p:cNvSpPr>
            <a:spLocks noGrp="1"/>
          </p:cNvSpPr>
          <p:nvPr>
            <p:ph type="pic" sz="quarter" idx="14" hasCustomPrompt="1"/>
          </p:nvPr>
        </p:nvSpPr>
        <p:spPr>
          <a:xfrm>
            <a:off x="9098614" y="1252538"/>
            <a:ext cx="2695072" cy="2297049"/>
          </a:xfrm>
          <a:solidFill>
            <a:schemeClr val="tx2">
              <a:lumMod val="20000"/>
              <a:lumOff val="80000"/>
            </a:schemeClr>
          </a:solidFill>
        </p:spPr>
        <p:txBody>
          <a:bodyPr bIns="180000" anchor="ctr">
            <a:normAutofit/>
          </a:bodyPr>
          <a:lstStyle>
            <a:lvl1pPr marL="0" indent="0" algn="ctr">
              <a:lnSpc>
                <a:spcPct val="250000"/>
              </a:lnSpc>
              <a:buNone/>
              <a:defRPr sz="1400" baseline="0"/>
            </a:lvl1pPr>
          </a:lstStyle>
          <a:p>
            <a:r>
              <a:rPr lang="en-GB" noProof="0" dirty="0"/>
              <a:t>Click here to insert</a:t>
            </a:r>
            <a:br>
              <a:rPr lang="en-GB" noProof="0" dirty="0"/>
            </a:br>
            <a:r>
              <a:rPr lang="en-GB" noProof="0" dirty="0"/>
              <a:t>an image</a:t>
            </a:r>
          </a:p>
        </p:txBody>
      </p:sp>
      <p:sp>
        <p:nvSpPr>
          <p:cNvPr id="18" name="Tijdelijke aanduiding voor afbeelding 13"/>
          <p:cNvSpPr>
            <a:spLocks noGrp="1"/>
          </p:cNvSpPr>
          <p:nvPr>
            <p:ph type="pic" sz="quarter" idx="15" hasCustomPrompt="1"/>
          </p:nvPr>
        </p:nvSpPr>
        <p:spPr>
          <a:xfrm>
            <a:off x="6200776" y="3751623"/>
            <a:ext cx="2695072" cy="2297049"/>
          </a:xfrm>
          <a:solidFill>
            <a:schemeClr val="tx2">
              <a:lumMod val="20000"/>
              <a:lumOff val="80000"/>
            </a:schemeClr>
          </a:solidFill>
        </p:spPr>
        <p:txBody>
          <a:bodyPr bIns="180000" anchor="ctr">
            <a:normAutofit/>
          </a:bodyPr>
          <a:lstStyle>
            <a:lvl1pPr marL="0" indent="0" algn="ctr">
              <a:lnSpc>
                <a:spcPct val="250000"/>
              </a:lnSpc>
              <a:buNone/>
              <a:defRPr sz="1400" baseline="0"/>
            </a:lvl1pPr>
          </a:lstStyle>
          <a:p>
            <a:r>
              <a:rPr lang="en-GB" noProof="0" dirty="0"/>
              <a:t>Click here to insert</a:t>
            </a:r>
            <a:br>
              <a:rPr lang="en-GB" noProof="0" dirty="0"/>
            </a:br>
            <a:r>
              <a:rPr lang="en-GB" noProof="0" dirty="0"/>
              <a:t>an image</a:t>
            </a:r>
          </a:p>
        </p:txBody>
      </p:sp>
      <p:sp>
        <p:nvSpPr>
          <p:cNvPr id="19" name="Tijdelijke aanduiding voor afbeelding 13"/>
          <p:cNvSpPr>
            <a:spLocks noGrp="1"/>
          </p:cNvSpPr>
          <p:nvPr>
            <p:ph type="pic" sz="quarter" idx="16" hasCustomPrompt="1"/>
          </p:nvPr>
        </p:nvSpPr>
        <p:spPr>
          <a:xfrm>
            <a:off x="9098614" y="3751623"/>
            <a:ext cx="2695072" cy="2297049"/>
          </a:xfrm>
          <a:solidFill>
            <a:schemeClr val="tx2">
              <a:lumMod val="20000"/>
              <a:lumOff val="80000"/>
            </a:schemeClr>
          </a:solidFill>
        </p:spPr>
        <p:txBody>
          <a:bodyPr bIns="180000" anchor="ctr">
            <a:normAutofit/>
          </a:bodyPr>
          <a:lstStyle>
            <a:lvl1pPr marL="0" indent="0" algn="ctr">
              <a:lnSpc>
                <a:spcPct val="250000"/>
              </a:lnSpc>
              <a:buNone/>
              <a:defRPr sz="1400" baseline="0"/>
            </a:lvl1pPr>
          </a:lstStyle>
          <a:p>
            <a:r>
              <a:rPr lang="en-GB" noProof="0" dirty="0"/>
              <a:t>Click here to insert</a:t>
            </a:r>
            <a:br>
              <a:rPr lang="en-GB" noProof="0" dirty="0"/>
            </a:br>
            <a:r>
              <a:rPr lang="en-GB" noProof="0" dirty="0"/>
              <a:t>an image</a:t>
            </a:r>
          </a:p>
        </p:txBody>
      </p:sp>
      <p:sp>
        <p:nvSpPr>
          <p:cNvPr id="20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9132784" y="6473105"/>
            <a:ext cx="27447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5EE7099E-8998-4851-915A-4F4831808297}" type="slidenum">
              <a:rPr lang="nl-NL" smtClean="0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73173449"/>
      </p:ext>
    </p:extLst>
  </p:cSld>
  <p:clrMapOvr>
    <a:masterClrMapping/>
  </p:clrMapOvr>
  <p:transition spd="slow"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Image 2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noProof="0" dirty="0"/>
              <a:t>Title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 hasCustomPrompt="1"/>
          </p:nvPr>
        </p:nvSpPr>
        <p:spPr>
          <a:xfrm>
            <a:off x="404662" y="1252836"/>
            <a:ext cx="5593347" cy="4795836"/>
          </a:xfrm>
        </p:spPr>
        <p:txBody>
          <a:bodyPr vert="horz"/>
          <a:lstStyle/>
          <a:p>
            <a:pPr lvl="0"/>
            <a:r>
              <a:rPr lang="en-GB" noProof="0" dirty="0"/>
              <a:t>Bullet</a:t>
            </a:r>
          </a:p>
          <a:p>
            <a:pPr lvl="1"/>
            <a:r>
              <a:rPr lang="en-GB" noProof="0" dirty="0"/>
              <a:t>Sub-bullet</a:t>
            </a:r>
          </a:p>
          <a:p>
            <a:pPr lvl="2"/>
            <a:r>
              <a:rPr lang="en-GB" noProof="0" dirty="0"/>
              <a:t>Plain text</a:t>
            </a:r>
          </a:p>
          <a:p>
            <a:pPr lvl="3"/>
            <a:r>
              <a:rPr lang="en-GB" noProof="0" dirty="0"/>
              <a:t>Header dark blue</a:t>
            </a:r>
          </a:p>
          <a:p>
            <a:pPr lvl="4"/>
            <a:r>
              <a:rPr lang="en-GB" noProof="0" dirty="0"/>
              <a:t>Header light blue</a:t>
            </a:r>
          </a:p>
          <a:p>
            <a:pPr lvl="5"/>
            <a:r>
              <a:rPr lang="en-GB" noProof="0" dirty="0"/>
              <a:t>Bullet</a:t>
            </a:r>
          </a:p>
          <a:p>
            <a:pPr lvl="6"/>
            <a:r>
              <a:rPr lang="en-GB" noProof="0" dirty="0"/>
              <a:t>Sub-bullet</a:t>
            </a:r>
          </a:p>
          <a:p>
            <a:pPr lvl="7"/>
            <a:r>
              <a:rPr lang="en-GB" sz="1800" noProof="0" dirty="0"/>
              <a:t>Plain text</a:t>
            </a:r>
          </a:p>
          <a:p>
            <a:pPr lvl="8"/>
            <a:r>
              <a:rPr lang="en-GB" noProof="0" dirty="0"/>
              <a:t>Header dark blue</a:t>
            </a:r>
          </a:p>
        </p:txBody>
      </p:sp>
      <p:grpSp>
        <p:nvGrpSpPr>
          <p:cNvPr id="7" name="Grid" hidden="1"/>
          <p:cNvGrpSpPr/>
          <p:nvPr userDrawn="1"/>
        </p:nvGrpSpPr>
        <p:grpSpPr>
          <a:xfrm>
            <a:off x="-2" y="-1"/>
            <a:ext cx="12198353" cy="6858004"/>
            <a:chOff x="-2" y="-1"/>
            <a:chExt cx="12198353" cy="6858004"/>
          </a:xfrm>
        </p:grpSpPr>
        <p:sp>
          <p:nvSpPr>
            <p:cNvPr id="8" name="Rechthoek 7"/>
            <p:cNvSpPr/>
            <p:nvPr userDrawn="1"/>
          </p:nvSpPr>
          <p:spPr bwMode="auto">
            <a:xfrm>
              <a:off x="0" y="0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9" name="Rechthoek 8"/>
            <p:cNvSpPr/>
            <p:nvPr userDrawn="1"/>
          </p:nvSpPr>
          <p:spPr bwMode="auto">
            <a:xfrm rot="5400000">
              <a:off x="-3226672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0" name="Rechthoek 9"/>
            <p:cNvSpPr/>
            <p:nvPr userDrawn="1"/>
          </p:nvSpPr>
          <p:spPr bwMode="auto">
            <a:xfrm rot="5400000">
              <a:off x="8567017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1" name="Rechthoek 10"/>
            <p:cNvSpPr/>
            <p:nvPr userDrawn="1"/>
          </p:nvSpPr>
          <p:spPr bwMode="auto">
            <a:xfrm>
              <a:off x="0" y="8481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2" name="Rechthoek 11"/>
            <p:cNvSpPr/>
            <p:nvPr userDrawn="1"/>
          </p:nvSpPr>
          <p:spPr bwMode="auto">
            <a:xfrm>
              <a:off x="0" y="60486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3" name="Rechthoek 12"/>
            <p:cNvSpPr/>
            <p:nvPr userDrawn="1"/>
          </p:nvSpPr>
          <p:spPr bwMode="auto">
            <a:xfrm rot="5400000">
              <a:off x="2670173" y="3327836"/>
              <a:ext cx="6858003" cy="202331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5" name="Rechthoek 14"/>
            <p:cNvSpPr/>
            <p:nvPr userDrawn="1"/>
          </p:nvSpPr>
          <p:spPr bwMode="auto">
            <a:xfrm rot="5400000">
              <a:off x="5568012" y="3327836"/>
              <a:ext cx="6858003" cy="202331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</p:grpSp>
      <p:sp>
        <p:nvSpPr>
          <p:cNvPr id="14" name="Tijdelijke aanduiding voor afbeelding 13"/>
          <p:cNvSpPr>
            <a:spLocks noGrp="1"/>
          </p:cNvSpPr>
          <p:nvPr>
            <p:ph type="pic" sz="quarter" idx="13" hasCustomPrompt="1"/>
          </p:nvPr>
        </p:nvSpPr>
        <p:spPr>
          <a:xfrm>
            <a:off x="6200341" y="1252538"/>
            <a:ext cx="2695072" cy="4796134"/>
          </a:xfrm>
          <a:solidFill>
            <a:schemeClr val="tx2">
              <a:lumMod val="20000"/>
              <a:lumOff val="80000"/>
            </a:schemeClr>
          </a:solidFill>
        </p:spPr>
        <p:txBody>
          <a:bodyPr bIns="180000" anchor="ctr">
            <a:normAutofit/>
          </a:bodyPr>
          <a:lstStyle>
            <a:lvl1pPr marL="0" indent="0" algn="ctr">
              <a:lnSpc>
                <a:spcPct val="250000"/>
              </a:lnSpc>
              <a:buNone/>
              <a:defRPr sz="1400" baseline="0"/>
            </a:lvl1pPr>
          </a:lstStyle>
          <a:p>
            <a:r>
              <a:rPr lang="en-GB" noProof="0" dirty="0"/>
              <a:t>Click here to insert</a:t>
            </a:r>
            <a:br>
              <a:rPr lang="en-GB" noProof="0" dirty="0"/>
            </a:br>
            <a:r>
              <a:rPr lang="en-GB" noProof="0" dirty="0"/>
              <a:t>an image</a:t>
            </a:r>
          </a:p>
        </p:txBody>
      </p:sp>
      <p:sp>
        <p:nvSpPr>
          <p:cNvPr id="17" name="Tijdelijke aanduiding voor afbeelding 13"/>
          <p:cNvSpPr>
            <a:spLocks noGrp="1"/>
          </p:cNvSpPr>
          <p:nvPr>
            <p:ph type="pic" sz="quarter" idx="14" hasCustomPrompt="1"/>
          </p:nvPr>
        </p:nvSpPr>
        <p:spPr>
          <a:xfrm>
            <a:off x="9098179" y="1252538"/>
            <a:ext cx="2695072" cy="4796134"/>
          </a:xfrm>
          <a:solidFill>
            <a:schemeClr val="tx2">
              <a:lumMod val="20000"/>
              <a:lumOff val="80000"/>
            </a:schemeClr>
          </a:solidFill>
        </p:spPr>
        <p:txBody>
          <a:bodyPr bIns="180000" anchor="ctr">
            <a:normAutofit/>
          </a:bodyPr>
          <a:lstStyle>
            <a:lvl1pPr marL="0" indent="0" algn="ctr">
              <a:lnSpc>
                <a:spcPct val="250000"/>
              </a:lnSpc>
              <a:buNone/>
              <a:defRPr sz="1400" baseline="0"/>
            </a:lvl1pPr>
          </a:lstStyle>
          <a:p>
            <a:r>
              <a:rPr lang="en-GB" noProof="0" dirty="0"/>
              <a:t>Click here to insert</a:t>
            </a:r>
            <a:br>
              <a:rPr lang="en-GB" noProof="0" dirty="0"/>
            </a:br>
            <a:r>
              <a:rPr lang="en-GB" noProof="0" dirty="0"/>
              <a:t>an image</a:t>
            </a:r>
          </a:p>
        </p:txBody>
      </p:sp>
      <p:sp>
        <p:nvSpPr>
          <p:cNvPr id="1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9132784" y="6473105"/>
            <a:ext cx="27447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5EE7099E-8998-4851-915A-4F4831808297}" type="slidenum">
              <a:rPr lang="nl-NL" smtClean="0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46982251"/>
      </p:ext>
    </p:extLst>
  </p:cSld>
  <p:clrMapOvr>
    <a:masterClrMapping/>
  </p:clrMapOvr>
  <p:transition spd="slow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404662" y="404664"/>
            <a:ext cx="11389024" cy="43204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GB" noProof="0" dirty="0"/>
              <a:t>Title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04662" y="1252836"/>
            <a:ext cx="11389023" cy="479583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GB" noProof="0" dirty="0"/>
              <a:t>Bullet</a:t>
            </a:r>
          </a:p>
          <a:p>
            <a:pPr lvl="1"/>
            <a:r>
              <a:rPr lang="en-GB" noProof="0" dirty="0"/>
              <a:t>Sub-bullet</a:t>
            </a:r>
          </a:p>
          <a:p>
            <a:pPr lvl="2"/>
            <a:r>
              <a:rPr lang="en-GB" noProof="0" dirty="0"/>
              <a:t>Plain text</a:t>
            </a:r>
          </a:p>
          <a:p>
            <a:pPr lvl="3"/>
            <a:r>
              <a:rPr lang="en-GB" noProof="0" dirty="0"/>
              <a:t>Header dark blue</a:t>
            </a:r>
          </a:p>
          <a:p>
            <a:pPr lvl="4"/>
            <a:r>
              <a:rPr lang="en-GB" noProof="0" dirty="0"/>
              <a:t>Header light blue</a:t>
            </a:r>
          </a:p>
          <a:p>
            <a:pPr lvl="5"/>
            <a:r>
              <a:rPr lang="en-GB" noProof="0" dirty="0"/>
              <a:t>Bullet</a:t>
            </a:r>
          </a:p>
          <a:p>
            <a:pPr lvl="6"/>
            <a:r>
              <a:rPr lang="en-GB" noProof="0" dirty="0"/>
              <a:t>Sub-bullet</a:t>
            </a:r>
          </a:p>
          <a:p>
            <a:pPr lvl="7"/>
            <a:r>
              <a:rPr lang="en-GB" sz="1800" noProof="0" dirty="0"/>
              <a:t>Plain text</a:t>
            </a:r>
          </a:p>
          <a:p>
            <a:pPr lvl="8"/>
            <a:r>
              <a:rPr lang="en-GB" noProof="0" dirty="0"/>
              <a:t>Header dark blue</a:t>
            </a:r>
          </a:p>
        </p:txBody>
      </p:sp>
      <p:grpSp>
        <p:nvGrpSpPr>
          <p:cNvPr id="11" name="Grid" hidden="1"/>
          <p:cNvGrpSpPr/>
          <p:nvPr userDrawn="1"/>
        </p:nvGrpSpPr>
        <p:grpSpPr>
          <a:xfrm>
            <a:off x="-2" y="-1"/>
            <a:ext cx="12198353" cy="6858003"/>
            <a:chOff x="-2" y="-1"/>
            <a:chExt cx="12198353" cy="6858003"/>
          </a:xfrm>
        </p:grpSpPr>
        <p:sp>
          <p:nvSpPr>
            <p:cNvPr id="7" name="Rechthoek 6"/>
            <p:cNvSpPr/>
            <p:nvPr userDrawn="1"/>
          </p:nvSpPr>
          <p:spPr bwMode="auto">
            <a:xfrm>
              <a:off x="0" y="0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8" name="Rechthoek 7"/>
            <p:cNvSpPr/>
            <p:nvPr userDrawn="1"/>
          </p:nvSpPr>
          <p:spPr bwMode="auto">
            <a:xfrm rot="5400000">
              <a:off x="-3226672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9" name="Rechthoek 8"/>
            <p:cNvSpPr/>
            <p:nvPr userDrawn="1"/>
          </p:nvSpPr>
          <p:spPr bwMode="auto">
            <a:xfrm rot="5400000">
              <a:off x="8567017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2" name="Rechthoek 11"/>
            <p:cNvSpPr/>
            <p:nvPr userDrawn="1"/>
          </p:nvSpPr>
          <p:spPr bwMode="auto">
            <a:xfrm>
              <a:off x="0" y="8481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3" name="Rechthoek 12"/>
            <p:cNvSpPr/>
            <p:nvPr userDrawn="1"/>
          </p:nvSpPr>
          <p:spPr bwMode="auto">
            <a:xfrm>
              <a:off x="0" y="60486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</p:grpSp>
      <p:sp>
        <p:nvSpPr>
          <p:cNvPr id="20" name="Rechthoek 19"/>
          <p:cNvSpPr/>
          <p:nvPr userDrawn="1"/>
        </p:nvSpPr>
        <p:spPr bwMode="auto">
          <a:xfrm>
            <a:off x="0" y="6453336"/>
            <a:ext cx="12198350" cy="404664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</a:pPr>
            <a:endParaRPr kumimoji="0" lang="en-GB" sz="2000" b="0" i="0" u="none" strike="noStrike" cap="none" normalizeH="0" baseline="0" noProof="0" dirty="0">
              <a:ln>
                <a:noFill/>
              </a:ln>
              <a:solidFill>
                <a:schemeClr val="bg1"/>
              </a:solidFill>
              <a:effectLst/>
              <a:latin typeface="Minion" pitchFamily="2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662" y="6543376"/>
            <a:ext cx="3588750" cy="270000"/>
          </a:xfrm>
          <a:prstGeom prst="rect">
            <a:avLst/>
          </a:prstGeom>
        </p:spPr>
      </p:pic>
      <p:sp>
        <p:nvSpPr>
          <p:cNvPr id="15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9132784" y="6473105"/>
            <a:ext cx="27447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5EE7099E-8998-4851-915A-4F4831808297}" type="slidenum">
              <a:rPr lang="nl-NL" smtClean="0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398035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58" r:id="rId3"/>
    <p:sldLayoutId id="2147483665" r:id="rId4"/>
    <p:sldLayoutId id="2147483661" r:id="rId5"/>
    <p:sldLayoutId id="2147483664" r:id="rId6"/>
    <p:sldLayoutId id="2147483666" r:id="rId7"/>
    <p:sldLayoutId id="2147483662" r:id="rId8"/>
    <p:sldLayoutId id="2147483663" r:id="rId9"/>
    <p:sldLayoutId id="2147483667" r:id="rId10"/>
    <p:sldLayoutId id="2147483668" r:id="rId11"/>
    <p:sldLayoutId id="2147483670" r:id="rId12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4000" b="1" i="0" kern="120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180975" indent="-180975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Clr>
          <a:schemeClr val="bg2"/>
        </a:buClr>
        <a:buFont typeface="Arial" panose="020B0604020202020204" pitchFamily="34" charset="0"/>
        <a:buChar char="•"/>
        <a:defRPr sz="1800" kern="1200">
          <a:solidFill>
            <a:schemeClr val="bg2"/>
          </a:solidFill>
          <a:latin typeface="+mn-lt"/>
          <a:ea typeface="+mn-ea"/>
          <a:cs typeface="+mn-cs"/>
        </a:defRPr>
      </a:lvl1pPr>
      <a:lvl2pPr marL="361950" indent="-180975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Clr>
          <a:schemeClr val="bg2"/>
        </a:buClr>
        <a:buFont typeface="Arial" panose="020B0604020202020204" pitchFamily="34" charset="0"/>
        <a:buChar char="-"/>
        <a:defRPr sz="1600" kern="1200">
          <a:solidFill>
            <a:schemeClr val="bg2"/>
          </a:solidFill>
          <a:latin typeface="+mn-lt"/>
          <a:ea typeface="+mn-ea"/>
          <a:cs typeface="+mn-cs"/>
        </a:defRPr>
      </a:lvl2pPr>
      <a:lvl3pPr marL="0" indent="0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bg2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Font typeface="Arial" panose="020B0604020202020204" pitchFamily="34" charset="0"/>
        <a:buNone/>
        <a:defRPr sz="1800" b="1" kern="1200">
          <a:solidFill>
            <a:schemeClr val="bg2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Font typeface="Arial" panose="020B0604020202020204" pitchFamily="34" charset="0"/>
        <a:buNone/>
        <a:defRPr sz="1800" b="1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180975" indent="-180975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Clr>
          <a:schemeClr val="bg2"/>
        </a:buClr>
        <a:buFont typeface="Arial" panose="020B0604020202020204" pitchFamily="34" charset="0"/>
        <a:buChar char="•"/>
        <a:defRPr sz="1800" kern="1200">
          <a:solidFill>
            <a:schemeClr val="bg2"/>
          </a:solidFill>
          <a:latin typeface="+mn-lt"/>
          <a:ea typeface="+mn-ea"/>
          <a:cs typeface="+mn-cs"/>
        </a:defRPr>
      </a:lvl6pPr>
      <a:lvl7pPr marL="361950" indent="-180975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Clr>
          <a:schemeClr val="bg2"/>
        </a:buClr>
        <a:buFont typeface="Arial" panose="020B0604020202020204" pitchFamily="34" charset="0"/>
        <a:buChar char="-"/>
        <a:defRPr sz="1600" kern="1200">
          <a:solidFill>
            <a:schemeClr val="bg2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Font typeface="Arial" panose="020B0604020202020204" pitchFamily="34" charset="0"/>
        <a:buNone/>
        <a:defRPr sz="1600" kern="1200">
          <a:solidFill>
            <a:schemeClr val="bg2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Font typeface="Arial" panose="020B0604020202020204" pitchFamily="34" charset="0"/>
        <a:buNone/>
        <a:defRPr sz="1800" b="1" kern="1200" baseline="0">
          <a:solidFill>
            <a:schemeClr val="bg2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jdelijke aanduiding voor tekst 1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ijdelijke aanduiding voor tekst 1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Case </a:t>
            </a:r>
            <a:r>
              <a:rPr lang="nl-NL" dirty="0" err="1"/>
              <a:t>Study</a:t>
            </a:r>
            <a:r>
              <a:rPr lang="nl-NL" dirty="0"/>
              <a:t> 2018</a:t>
            </a:r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92500"/>
          </a:bodyPr>
          <a:lstStyle/>
          <a:p>
            <a:r>
              <a:rPr lang="nl-NL" dirty="0"/>
              <a:t>Ilse van Beelen, Floor Komen &amp; Lotte Pater | Leiden</a:t>
            </a:r>
          </a:p>
        </p:txBody>
      </p:sp>
      <p:sp>
        <p:nvSpPr>
          <p:cNvPr id="2" name="Tijdelijke aanduiding voor dianumm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EE7099E-8998-4851-915A-4F4831808297}" type="slidenum">
              <a:rPr lang="nl-NL" smtClean="0"/>
              <a:pPr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77814846"/>
      </p:ext>
    </p:extLst>
  </p:cSld>
  <p:clrMapOvr>
    <a:masterClrMapping/>
  </p:clrMapOvr>
  <p:transition spd="slow">
    <p:wipe dir="r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Formulate</a:t>
            </a:r>
            <a:r>
              <a:rPr lang="nl-NL" dirty="0"/>
              <a:t> model CDA </a:t>
            </a:r>
          </a:p>
        </p:txBody>
      </p:sp>
      <p:sp>
        <p:nvSpPr>
          <p:cNvPr id="7" name="Tijdelijke aanduiding voor verticale tekst 6"/>
          <p:cNvSpPr>
            <a:spLocks noGrp="1"/>
          </p:cNvSpPr>
          <p:nvPr>
            <p:ph type="body" orient="vert" idx="1"/>
          </p:nvPr>
        </p:nvSpPr>
        <p:spPr>
          <a:xfrm>
            <a:off x="404662" y="1252836"/>
            <a:ext cx="11023105" cy="4795836"/>
          </a:xfrm>
        </p:spPr>
        <p:txBody>
          <a:bodyPr/>
          <a:lstStyle/>
          <a:p>
            <a:pPr marL="0" indent="0">
              <a:buNone/>
            </a:pPr>
            <a:r>
              <a:rPr lang="nl-NL" b="1" dirty="0"/>
              <a:t>Model 2: log(</a:t>
            </a:r>
            <a:r>
              <a:rPr lang="nl-NL" dirty="0"/>
              <a:t>CDA) = </a:t>
            </a:r>
            <a:r>
              <a:rPr lang="nl-NL" dirty="0" err="1"/>
              <a:t>Intercept</a:t>
            </a:r>
            <a:r>
              <a:rPr lang="nl-NL" dirty="0"/>
              <a:t> + </a:t>
            </a:r>
            <a:r>
              <a:rPr lang="nl-NL" dirty="0" err="1"/>
              <a:t>Urban_index</a:t>
            </a:r>
            <a:r>
              <a:rPr lang="nl-NL" dirty="0"/>
              <a:t> + </a:t>
            </a:r>
            <a:r>
              <a:rPr lang="nl-NL" dirty="0" err="1"/>
              <a:t>High_edu_perc</a:t>
            </a:r>
            <a:r>
              <a:rPr lang="nl-NL" dirty="0"/>
              <a:t> + Perc_60plus + </a:t>
            </a:r>
            <a:r>
              <a:rPr lang="nl-NL" dirty="0" err="1"/>
              <a:t>Non_west</a:t>
            </a:r>
            <a:r>
              <a:rPr lang="nl-NL" dirty="0"/>
              <a:t> </a:t>
            </a:r>
          </a:p>
          <a:p>
            <a:pPr marL="0" indent="0">
              <a:buNone/>
            </a:pPr>
            <a:endParaRPr lang="nl-NL" b="1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1272068-81DC-4C45-9305-5AD5E2019168}" type="slidenum">
              <a:rPr lang="nl-NL" smtClean="0"/>
              <a:pPr/>
              <a:t>10</a:t>
            </a:fld>
            <a:endParaRPr lang="nl-NL"/>
          </a:p>
        </p:txBody>
      </p:sp>
      <p:pic>
        <p:nvPicPr>
          <p:cNvPr id="2" name="Afbeelding 1">
            <a:extLst>
              <a:ext uri="{FF2B5EF4-FFF2-40B4-BE49-F238E27FC236}">
                <a16:creationId xmlns:a16="http://schemas.microsoft.com/office/drawing/2014/main" id="{3DDDC9AA-DF17-4207-B1C7-2AB3CB4C18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881" t="35308" r="55313" b="47901"/>
          <a:stretch/>
        </p:blipFill>
        <p:spPr>
          <a:xfrm>
            <a:off x="122511" y="2204864"/>
            <a:ext cx="5760633" cy="2304256"/>
          </a:xfrm>
          <a:prstGeom prst="rect">
            <a:avLst/>
          </a:prstGeom>
        </p:spPr>
      </p:pic>
      <p:pic>
        <p:nvPicPr>
          <p:cNvPr id="3" name="Afbeelding 2">
            <a:extLst>
              <a:ext uri="{FF2B5EF4-FFF2-40B4-BE49-F238E27FC236}">
                <a16:creationId xmlns:a16="http://schemas.microsoft.com/office/drawing/2014/main" id="{F4815420-EC32-4CA9-8992-040B14682B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062" t="52099" r="55903" b="35308"/>
          <a:stretch/>
        </p:blipFill>
        <p:spPr>
          <a:xfrm>
            <a:off x="5739135" y="2456892"/>
            <a:ext cx="5508612" cy="1944216"/>
          </a:xfrm>
          <a:prstGeom prst="rect">
            <a:avLst/>
          </a:prstGeom>
        </p:spPr>
      </p:pic>
      <p:sp>
        <p:nvSpPr>
          <p:cNvPr id="8" name="Tekstvak 7">
            <a:extLst>
              <a:ext uri="{FF2B5EF4-FFF2-40B4-BE49-F238E27FC236}">
                <a16:creationId xmlns:a16="http://schemas.microsoft.com/office/drawing/2014/main" id="{DFFF3AB5-D50E-4A41-94EC-19909D8EE68C}"/>
              </a:ext>
            </a:extLst>
          </p:cNvPr>
          <p:cNvSpPr txBox="1"/>
          <p:nvPr/>
        </p:nvSpPr>
        <p:spPr>
          <a:xfrm>
            <a:off x="1994715" y="1952836"/>
            <a:ext cx="2016224" cy="252028"/>
          </a:xfrm>
          <a:prstGeom prst="rect">
            <a:avLst/>
          </a:prstGeom>
          <a:noFill/>
        </p:spPr>
        <p:txBody>
          <a:bodyPr wrap="square" lIns="108000" tIns="108000" rIns="108000" bIns="108000" rtlCol="0">
            <a:noAutofit/>
          </a:bodyPr>
          <a:lstStyle/>
          <a:p>
            <a:r>
              <a:rPr lang="nl-NL" noProof="0" dirty="0">
                <a:solidFill>
                  <a:schemeClr val="bg2"/>
                </a:solidFill>
              </a:rPr>
              <a:t>Model Summary</a:t>
            </a:r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522021A2-FBBA-4924-BB41-FBBBB7B969DE}"/>
              </a:ext>
            </a:extLst>
          </p:cNvPr>
          <p:cNvSpPr txBox="1"/>
          <p:nvPr/>
        </p:nvSpPr>
        <p:spPr>
          <a:xfrm>
            <a:off x="7701353" y="1952836"/>
            <a:ext cx="1584176" cy="252028"/>
          </a:xfrm>
          <a:prstGeom prst="rect">
            <a:avLst/>
          </a:prstGeom>
          <a:noFill/>
        </p:spPr>
        <p:txBody>
          <a:bodyPr wrap="square" lIns="108000" tIns="108000" rIns="108000" bIns="108000" rtlCol="0">
            <a:noAutofit/>
          </a:bodyPr>
          <a:lstStyle/>
          <a:p>
            <a:r>
              <a:rPr lang="nl-NL" noProof="0" dirty="0">
                <a:solidFill>
                  <a:schemeClr val="bg2"/>
                </a:solidFill>
              </a:rPr>
              <a:t>ANOVA </a:t>
            </a:r>
            <a:r>
              <a:rPr lang="nl-NL" noProof="0" dirty="0" err="1">
                <a:solidFill>
                  <a:schemeClr val="bg2"/>
                </a:solidFill>
              </a:rPr>
              <a:t>table</a:t>
            </a:r>
            <a:r>
              <a:rPr lang="nl-NL" noProof="0" dirty="0">
                <a:solidFill>
                  <a:schemeClr val="bg2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26349170"/>
      </p:ext>
    </p:extLst>
  </p:cSld>
  <p:clrMapOvr>
    <a:masterClrMapping/>
  </p:clrMapOvr>
  <p:transition spd="slow">
    <p:wipe dir="r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Formulate</a:t>
            </a:r>
            <a:r>
              <a:rPr lang="nl-NL" dirty="0"/>
              <a:t> model CDA </a:t>
            </a:r>
          </a:p>
        </p:txBody>
      </p:sp>
      <p:sp>
        <p:nvSpPr>
          <p:cNvPr id="7" name="Tijdelijke aanduiding voor verticale tekst 6"/>
          <p:cNvSpPr>
            <a:spLocks noGrp="1"/>
          </p:cNvSpPr>
          <p:nvPr>
            <p:ph type="body" orient="vert" idx="1"/>
          </p:nvPr>
        </p:nvSpPr>
        <p:spPr>
          <a:xfrm>
            <a:off x="404662" y="1252836"/>
            <a:ext cx="11023105" cy="4795836"/>
          </a:xfrm>
        </p:spPr>
        <p:txBody>
          <a:bodyPr/>
          <a:lstStyle/>
          <a:p>
            <a:pPr marL="0" indent="0">
              <a:buNone/>
            </a:pPr>
            <a:r>
              <a:rPr lang="nl-NL" b="1" dirty="0"/>
              <a:t>Model 3: </a:t>
            </a:r>
            <a:r>
              <a:rPr lang="nl-NL" dirty="0"/>
              <a:t>CDA = </a:t>
            </a:r>
            <a:r>
              <a:rPr lang="nl-NL" dirty="0" err="1"/>
              <a:t>Intercept</a:t>
            </a:r>
            <a:r>
              <a:rPr lang="nl-NL" dirty="0"/>
              <a:t> + </a:t>
            </a:r>
            <a:r>
              <a:rPr lang="nl-NL" dirty="0" err="1"/>
              <a:t>Urban_index</a:t>
            </a:r>
            <a:r>
              <a:rPr lang="nl-NL" dirty="0"/>
              <a:t> + </a:t>
            </a:r>
            <a:r>
              <a:rPr lang="nl-NL" dirty="0" err="1"/>
              <a:t>Mean_income</a:t>
            </a:r>
            <a:r>
              <a:rPr lang="nl-NL" dirty="0"/>
              <a:t>+ </a:t>
            </a:r>
            <a:r>
              <a:rPr lang="nl-NL" dirty="0" err="1"/>
              <a:t>non_west</a:t>
            </a:r>
            <a:r>
              <a:rPr lang="nl-NL" dirty="0"/>
              <a:t>+ Perc_60plus </a:t>
            </a:r>
            <a:endParaRPr lang="nl-NL" b="1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1272068-81DC-4C45-9305-5AD5E2019168}" type="slidenum">
              <a:rPr lang="nl-NL" smtClean="0"/>
              <a:pPr/>
              <a:t>11</a:t>
            </a:fld>
            <a:endParaRPr lang="nl-NL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AB55BE1E-99C1-4A4A-AF30-85FE1A2961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472" t="31110" r="55903" b="54198"/>
          <a:stretch/>
        </p:blipFill>
        <p:spPr>
          <a:xfrm>
            <a:off x="554559" y="2492896"/>
            <a:ext cx="4814243" cy="1872208"/>
          </a:xfrm>
          <a:prstGeom prst="rect">
            <a:avLst/>
          </a:prstGeom>
        </p:spPr>
      </p:pic>
      <p:pic>
        <p:nvPicPr>
          <p:cNvPr id="10" name="Afbeelding 9">
            <a:extLst>
              <a:ext uri="{FF2B5EF4-FFF2-40B4-BE49-F238E27FC236}">
                <a16:creationId xmlns:a16="http://schemas.microsoft.com/office/drawing/2014/main" id="{3E1E9417-91E8-4246-879D-12B35D34419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0751" y="2492896"/>
            <a:ext cx="6116820" cy="2854516"/>
          </a:xfrm>
          <a:prstGeom prst="rect">
            <a:avLst/>
          </a:prstGeom>
        </p:spPr>
      </p:pic>
      <p:sp>
        <p:nvSpPr>
          <p:cNvPr id="11" name="Tekstvak 10">
            <a:extLst>
              <a:ext uri="{FF2B5EF4-FFF2-40B4-BE49-F238E27FC236}">
                <a16:creationId xmlns:a16="http://schemas.microsoft.com/office/drawing/2014/main" id="{227A5690-A345-4C4C-8CB1-244D20482663}"/>
              </a:ext>
            </a:extLst>
          </p:cNvPr>
          <p:cNvSpPr txBox="1"/>
          <p:nvPr/>
        </p:nvSpPr>
        <p:spPr>
          <a:xfrm>
            <a:off x="1889871" y="2068463"/>
            <a:ext cx="1932006" cy="360040"/>
          </a:xfrm>
          <a:prstGeom prst="rect">
            <a:avLst/>
          </a:prstGeom>
          <a:noFill/>
        </p:spPr>
        <p:txBody>
          <a:bodyPr wrap="square" lIns="108000" tIns="108000" rIns="108000" bIns="108000" rtlCol="0">
            <a:noAutofit/>
          </a:bodyPr>
          <a:lstStyle/>
          <a:p>
            <a:r>
              <a:rPr lang="nl-NL" noProof="0" dirty="0">
                <a:solidFill>
                  <a:schemeClr val="bg2"/>
                </a:solidFill>
              </a:rPr>
              <a:t>Model summary</a:t>
            </a:r>
          </a:p>
        </p:txBody>
      </p:sp>
      <p:sp>
        <p:nvSpPr>
          <p:cNvPr id="12" name="Tekstvak 11">
            <a:extLst>
              <a:ext uri="{FF2B5EF4-FFF2-40B4-BE49-F238E27FC236}">
                <a16:creationId xmlns:a16="http://schemas.microsoft.com/office/drawing/2014/main" id="{12F9FFD8-9EAC-4A0C-9164-6B93A7A74CC7}"/>
              </a:ext>
            </a:extLst>
          </p:cNvPr>
          <p:cNvSpPr txBox="1"/>
          <p:nvPr/>
        </p:nvSpPr>
        <p:spPr>
          <a:xfrm>
            <a:off x="7528582" y="2068463"/>
            <a:ext cx="2448272" cy="360040"/>
          </a:xfrm>
          <a:prstGeom prst="rect">
            <a:avLst/>
          </a:prstGeom>
          <a:noFill/>
        </p:spPr>
        <p:txBody>
          <a:bodyPr wrap="square" lIns="108000" tIns="108000" rIns="108000" bIns="108000" rtlCol="0">
            <a:noAutofit/>
          </a:bodyPr>
          <a:lstStyle/>
          <a:p>
            <a:r>
              <a:rPr lang="nl-NL" noProof="0" dirty="0" err="1">
                <a:solidFill>
                  <a:schemeClr val="bg2"/>
                </a:solidFill>
              </a:rPr>
              <a:t>Added</a:t>
            </a:r>
            <a:r>
              <a:rPr lang="nl-NL" dirty="0">
                <a:solidFill>
                  <a:schemeClr val="bg2"/>
                </a:solidFill>
              </a:rPr>
              <a:t>-</a:t>
            </a:r>
            <a:r>
              <a:rPr lang="nl-NL" dirty="0" err="1">
                <a:solidFill>
                  <a:schemeClr val="bg2"/>
                </a:solidFill>
              </a:rPr>
              <a:t>Variable</a:t>
            </a:r>
            <a:r>
              <a:rPr lang="nl-NL" dirty="0">
                <a:solidFill>
                  <a:schemeClr val="bg2"/>
                </a:solidFill>
              </a:rPr>
              <a:t> Plots</a:t>
            </a:r>
            <a:endParaRPr lang="nl-NL" noProof="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9233819"/>
      </p:ext>
    </p:extLst>
  </p:cSld>
  <p:clrMapOvr>
    <a:masterClrMapping/>
  </p:clrMapOvr>
  <p:transition spd="slow">
    <p:wipe dir="r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Formulate</a:t>
            </a:r>
            <a:r>
              <a:rPr lang="nl-NL" dirty="0"/>
              <a:t> model CDA (</a:t>
            </a:r>
            <a:r>
              <a:rPr lang="nl-NL" dirty="0" err="1"/>
              <a:t>Assumptions</a:t>
            </a:r>
            <a:r>
              <a:rPr lang="nl-NL" dirty="0"/>
              <a:t>)</a:t>
            </a:r>
          </a:p>
        </p:txBody>
      </p:sp>
      <p:sp>
        <p:nvSpPr>
          <p:cNvPr id="7" name="Tijdelijke aanduiding voor verticale tekst 6"/>
          <p:cNvSpPr>
            <a:spLocks noGrp="1"/>
          </p:cNvSpPr>
          <p:nvPr>
            <p:ph type="body" orient="vert" idx="1"/>
          </p:nvPr>
        </p:nvSpPr>
        <p:spPr>
          <a:xfrm>
            <a:off x="404662" y="1252836"/>
            <a:ext cx="11023105" cy="4795836"/>
          </a:xfrm>
        </p:spPr>
        <p:txBody>
          <a:bodyPr/>
          <a:lstStyle/>
          <a:p>
            <a:pPr marL="0" indent="0">
              <a:buNone/>
            </a:pPr>
            <a:r>
              <a:rPr lang="nl-NL" b="1" dirty="0"/>
              <a:t>Model 3: </a:t>
            </a:r>
            <a:r>
              <a:rPr lang="nl-NL" dirty="0"/>
              <a:t>CDA = </a:t>
            </a:r>
            <a:r>
              <a:rPr lang="nl-NL" dirty="0" err="1"/>
              <a:t>Intercept</a:t>
            </a:r>
            <a:r>
              <a:rPr lang="nl-NL" dirty="0"/>
              <a:t> + </a:t>
            </a:r>
            <a:r>
              <a:rPr lang="nl-NL" dirty="0" err="1"/>
              <a:t>Urban_index</a:t>
            </a:r>
            <a:r>
              <a:rPr lang="nl-NL" dirty="0"/>
              <a:t> + </a:t>
            </a:r>
            <a:r>
              <a:rPr lang="nl-NL" dirty="0" err="1"/>
              <a:t>Mean_income</a:t>
            </a:r>
            <a:r>
              <a:rPr lang="nl-NL" dirty="0"/>
              <a:t>+ </a:t>
            </a:r>
            <a:r>
              <a:rPr lang="nl-NL" dirty="0" err="1"/>
              <a:t>non_west</a:t>
            </a:r>
            <a:r>
              <a:rPr lang="nl-NL" dirty="0"/>
              <a:t>+ Perc_60plus </a:t>
            </a:r>
            <a:endParaRPr lang="nl-NL" b="1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1272068-81DC-4C45-9305-5AD5E2019168}" type="slidenum">
              <a:rPr lang="nl-NL" smtClean="0"/>
              <a:pPr/>
              <a:t>12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03615599"/>
      </p:ext>
    </p:extLst>
  </p:cSld>
  <p:clrMapOvr>
    <a:masterClrMapping/>
  </p:clrMapOvr>
  <p:transition spd="slow">
    <p:wipe dir="r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Formulate</a:t>
            </a:r>
            <a:r>
              <a:rPr lang="nl-NL" dirty="0"/>
              <a:t> model GroenLinks </a:t>
            </a: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1272068-81DC-4C45-9305-5AD5E2019168}" type="slidenum">
              <a:rPr lang="nl-NL" smtClean="0"/>
              <a:pPr/>
              <a:t>13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41806601"/>
      </p:ext>
    </p:extLst>
  </p:cSld>
  <p:clrMapOvr>
    <a:masterClrMapping/>
  </p:clrMapOvr>
  <p:transition spd="slow">
    <p:wipe dir="r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Final</a:t>
            </a:r>
            <a:r>
              <a:rPr lang="nl-NL" dirty="0"/>
              <a:t> </a:t>
            </a:r>
            <a:r>
              <a:rPr lang="nl-NL" dirty="0" err="1"/>
              <a:t>models</a:t>
            </a:r>
            <a:r>
              <a:rPr lang="nl-NL" dirty="0"/>
              <a:t> </a:t>
            </a:r>
          </a:p>
        </p:txBody>
      </p:sp>
      <p:sp>
        <p:nvSpPr>
          <p:cNvPr id="2" name="Tijdelijke aanduiding voor dianumm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EE7099E-8998-4851-915A-4F4831808297}" type="slidenum">
              <a:rPr lang="nl-NL" smtClean="0"/>
              <a:pPr/>
              <a:t>14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96067270"/>
      </p:ext>
    </p:extLst>
  </p:cSld>
  <p:clrMapOvr>
    <a:masterClrMapping/>
  </p:clrMapOvr>
  <p:transition spd="slow">
    <p:wipe dir="r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>
          <a:xfrm>
            <a:off x="470562" y="377280"/>
            <a:ext cx="11389024" cy="432048"/>
          </a:xfrm>
        </p:spPr>
        <p:txBody>
          <a:bodyPr/>
          <a:lstStyle/>
          <a:p>
            <a:r>
              <a:rPr lang="nl-NL" dirty="0" err="1"/>
              <a:t>Discussion</a:t>
            </a:r>
            <a:endParaRPr lang="nl-NL" dirty="0"/>
          </a:p>
        </p:txBody>
      </p:sp>
      <p:sp>
        <p:nvSpPr>
          <p:cNvPr id="2" name="Tijdelijke aanduiding voor dianumm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EE7099E-8998-4851-915A-4F4831808297}" type="slidenum">
              <a:rPr lang="nl-NL" smtClean="0"/>
              <a:pPr/>
              <a:t>15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47583210"/>
      </p:ext>
    </p:extLst>
  </p:cSld>
  <p:clrMapOvr>
    <a:masterClrMapping/>
  </p:clrMapOvr>
  <p:transition spd="slow">
    <p:wipe dir="r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tekst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Title</a:t>
            </a:r>
            <a:r>
              <a:rPr lang="nl-NL" dirty="0"/>
              <a:t> </a:t>
            </a:r>
            <a:r>
              <a:rPr lang="nl-NL" dirty="0" err="1"/>
              <a:t>closure</a:t>
            </a:r>
            <a:endParaRPr lang="nl-NL" dirty="0"/>
          </a:p>
        </p:txBody>
      </p:sp>
      <p:sp>
        <p:nvSpPr>
          <p:cNvPr id="2" name="Tijdelijke aanduiding voor dianumm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EE7099E-8998-4851-915A-4F4831808297}" type="slidenum">
              <a:rPr lang="nl-NL" smtClean="0"/>
              <a:pPr/>
              <a:t>16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46029914"/>
      </p:ext>
    </p:extLst>
  </p:cSld>
  <p:clrMapOvr>
    <a:masterClrMapping/>
  </p:clrMapOvr>
  <p:transition spd="slow"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Index</a:t>
            </a:r>
            <a:endParaRPr lang="nl-NL" dirty="0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r>
              <a:rPr lang="nl-NL" dirty="0" err="1"/>
              <a:t>Introduction</a:t>
            </a:r>
            <a:r>
              <a:rPr lang="nl-NL" dirty="0"/>
              <a:t> &amp; data sampling</a:t>
            </a:r>
          </a:p>
          <a:p>
            <a:r>
              <a:rPr lang="nl-NL" dirty="0"/>
              <a:t>Data cleaning</a:t>
            </a:r>
          </a:p>
          <a:p>
            <a:r>
              <a:rPr lang="nl-NL" dirty="0"/>
              <a:t>Data </a:t>
            </a:r>
            <a:r>
              <a:rPr lang="nl-NL" dirty="0" err="1"/>
              <a:t>visualisation</a:t>
            </a:r>
            <a:endParaRPr lang="nl-NL" dirty="0"/>
          </a:p>
          <a:p>
            <a:pPr lvl="1"/>
            <a:r>
              <a:rPr lang="nl-NL" dirty="0"/>
              <a:t>CDA</a:t>
            </a:r>
          </a:p>
          <a:p>
            <a:pPr lvl="1"/>
            <a:r>
              <a:rPr lang="nl-NL" dirty="0"/>
              <a:t>GroenLinks</a:t>
            </a:r>
          </a:p>
          <a:p>
            <a:r>
              <a:rPr lang="nl-NL" dirty="0" err="1"/>
              <a:t>Formulate</a:t>
            </a:r>
            <a:r>
              <a:rPr lang="nl-NL" dirty="0"/>
              <a:t> model</a:t>
            </a:r>
          </a:p>
          <a:p>
            <a:pPr lvl="1"/>
            <a:r>
              <a:rPr lang="nl-NL" dirty="0"/>
              <a:t>CDA</a:t>
            </a:r>
          </a:p>
          <a:p>
            <a:pPr lvl="1"/>
            <a:r>
              <a:rPr lang="nl-NL" dirty="0"/>
              <a:t>GroenLinks</a:t>
            </a:r>
          </a:p>
          <a:p>
            <a:r>
              <a:rPr lang="nl-NL" dirty="0" err="1"/>
              <a:t>Final</a:t>
            </a:r>
            <a:r>
              <a:rPr lang="nl-NL" dirty="0"/>
              <a:t> model</a:t>
            </a:r>
          </a:p>
          <a:p>
            <a:r>
              <a:rPr lang="nl-NL" dirty="0" err="1"/>
              <a:t>Discussion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EE7099E-8998-4851-915A-4F4831808297}" type="slidenum">
              <a:rPr lang="nl-NL" smtClean="0"/>
              <a:pPr/>
              <a:t>2</a:t>
            </a:fld>
            <a:endParaRPr lang="nl-NL"/>
          </a:p>
        </p:txBody>
      </p:sp>
      <p:pic>
        <p:nvPicPr>
          <p:cNvPr id="8" name="Tijdelijke aanduiding voor afbeelding 7">
            <a:extLst>
              <a:ext uri="{FF2B5EF4-FFF2-40B4-BE49-F238E27FC236}">
                <a16:creationId xmlns:a16="http://schemas.microsoft.com/office/drawing/2014/main" id="{1CFFAB62-DC34-4A81-9E57-967CF85401E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27" r="2322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662105023"/>
      </p:ext>
    </p:extLst>
  </p:cSld>
  <p:clrMapOvr>
    <a:masterClrMapping/>
  </p:clrMapOvr>
  <p:transition spd="slow">
    <p:wipe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Introduction</a:t>
            </a:r>
            <a:r>
              <a:rPr lang="nl-NL" dirty="0"/>
              <a:t> &amp; data sampling</a:t>
            </a:r>
          </a:p>
        </p:txBody>
      </p:sp>
      <p:sp>
        <p:nvSpPr>
          <p:cNvPr id="8" name="Tijdelijke aanduiding voor verticale tekst 7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r>
              <a:rPr lang="nl-NL" dirty="0"/>
              <a:t>INTRODUCTIE HIER</a:t>
            </a:r>
          </a:p>
          <a:p>
            <a:endParaRPr lang="nl-NL" dirty="0"/>
          </a:p>
          <a:p>
            <a:r>
              <a:rPr lang="nl-NL" b="1" dirty="0"/>
              <a:t>Data Sampling</a:t>
            </a:r>
          </a:p>
          <a:p>
            <a:pPr lvl="1"/>
            <a:r>
              <a:rPr lang="en-US" dirty="0"/>
              <a:t>Parties to research: CDA and </a:t>
            </a:r>
            <a:r>
              <a:rPr lang="en-US" dirty="0" err="1"/>
              <a:t>GroenLinks</a:t>
            </a:r>
            <a:endParaRPr lang="en-US" dirty="0"/>
          </a:p>
          <a:p>
            <a:pPr lvl="1"/>
            <a:r>
              <a:rPr lang="en-US" dirty="0"/>
              <a:t>Demographics: Amount of 60+ residents, Non-west residents,</a:t>
            </a:r>
          </a:p>
          <a:p>
            <a:pPr marL="180975" lvl="1" indent="0">
              <a:buNone/>
            </a:pPr>
            <a:r>
              <a:rPr lang="en-US" dirty="0"/>
              <a:t>    mean income, highly educated residents</a:t>
            </a:r>
            <a:endParaRPr lang="nl-NL" dirty="0"/>
          </a:p>
        </p:txBody>
      </p:sp>
      <p:sp>
        <p:nvSpPr>
          <p:cNvPr id="2" name="Tijdelijke aanduiding voor dianumm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EE7099E-8998-4851-915A-4F4831808297}" type="slidenum">
              <a:rPr lang="nl-NL" smtClean="0"/>
              <a:pPr/>
              <a:t>3</a:t>
            </a:fld>
            <a:endParaRPr lang="nl-NL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388A1BAE-0A65-4F89-A17F-3F51FE8A23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5439" y="2996952"/>
            <a:ext cx="2736304" cy="2736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280595"/>
      </p:ext>
    </p:extLst>
  </p:cSld>
  <p:clrMapOvr>
    <a:masterClrMapping/>
  </p:clrMapOvr>
  <p:transition spd="slow"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Data cleaning </a:t>
            </a:r>
          </a:p>
        </p:txBody>
      </p:sp>
      <p:sp>
        <p:nvSpPr>
          <p:cNvPr id="7" name="Tijdelijke aanduiding voor verticale tekst 6"/>
          <p:cNvSpPr>
            <a:spLocks noGrp="1"/>
          </p:cNvSpPr>
          <p:nvPr>
            <p:ph type="body" orient="vert" idx="1"/>
          </p:nvPr>
        </p:nvSpPr>
        <p:spPr>
          <a:xfrm>
            <a:off x="404662" y="1252538"/>
            <a:ext cx="7926761" cy="4795836"/>
          </a:xfrm>
        </p:spPr>
        <p:txBody>
          <a:bodyPr/>
          <a:lstStyle/>
          <a:p>
            <a:pPr lvl="3"/>
            <a:r>
              <a:rPr lang="nl-NL" dirty="0" err="1"/>
              <a:t>Lorem</a:t>
            </a:r>
            <a:r>
              <a:rPr lang="nl-NL" dirty="0"/>
              <a:t> </a:t>
            </a:r>
            <a:r>
              <a:rPr lang="nl-NL" dirty="0" err="1"/>
              <a:t>ipsum</a:t>
            </a:r>
            <a:r>
              <a:rPr lang="nl-NL" dirty="0"/>
              <a:t> </a:t>
            </a:r>
            <a:r>
              <a:rPr lang="nl-NL" dirty="0" err="1"/>
              <a:t>dolor</a:t>
            </a:r>
            <a:r>
              <a:rPr lang="nl-NL" dirty="0"/>
              <a:t> </a:t>
            </a:r>
            <a:r>
              <a:rPr lang="nl-NL" dirty="0" err="1"/>
              <a:t>sit</a:t>
            </a:r>
            <a:r>
              <a:rPr lang="nl-NL" dirty="0"/>
              <a:t> </a:t>
            </a:r>
            <a:r>
              <a:rPr lang="nl-NL" dirty="0" err="1"/>
              <a:t>amet</a:t>
            </a:r>
            <a:endParaRPr lang="nl-NL" dirty="0"/>
          </a:p>
          <a:p>
            <a:pPr lvl="2"/>
            <a:r>
              <a:rPr lang="nl-NL" dirty="0" err="1"/>
              <a:t>Consectetuer</a:t>
            </a:r>
            <a:r>
              <a:rPr lang="nl-NL" dirty="0"/>
              <a:t> </a:t>
            </a:r>
            <a:r>
              <a:rPr lang="nl-NL" dirty="0" err="1"/>
              <a:t>adipiscing</a:t>
            </a:r>
            <a:r>
              <a:rPr lang="nl-NL" dirty="0"/>
              <a:t> </a:t>
            </a:r>
            <a:r>
              <a:rPr lang="nl-NL" dirty="0" err="1"/>
              <a:t>elit</a:t>
            </a:r>
            <a:r>
              <a:rPr lang="nl-NL" dirty="0"/>
              <a:t>. </a:t>
            </a:r>
            <a:r>
              <a:rPr lang="nl-NL" dirty="0" err="1"/>
              <a:t>Maecenas</a:t>
            </a:r>
            <a:r>
              <a:rPr lang="nl-NL" dirty="0"/>
              <a:t> </a:t>
            </a:r>
            <a:r>
              <a:rPr lang="nl-NL" dirty="0" err="1"/>
              <a:t>porttitor</a:t>
            </a:r>
            <a:r>
              <a:rPr lang="nl-NL" dirty="0"/>
              <a:t> </a:t>
            </a:r>
            <a:r>
              <a:rPr lang="nl-NL" dirty="0" err="1"/>
              <a:t>congue</a:t>
            </a:r>
            <a:r>
              <a:rPr lang="nl-NL" dirty="0"/>
              <a:t> massa. </a:t>
            </a:r>
            <a:br>
              <a:rPr lang="nl-NL" dirty="0"/>
            </a:br>
            <a:r>
              <a:rPr lang="nl-NL" dirty="0" err="1"/>
              <a:t>Fusce</a:t>
            </a:r>
            <a:r>
              <a:rPr lang="nl-NL" dirty="0"/>
              <a:t> </a:t>
            </a:r>
            <a:r>
              <a:rPr lang="nl-NL" dirty="0" err="1"/>
              <a:t>posuere</a:t>
            </a:r>
            <a:r>
              <a:rPr lang="nl-NL" dirty="0"/>
              <a:t>, magna </a:t>
            </a:r>
            <a:r>
              <a:rPr lang="nl-NL" dirty="0" err="1"/>
              <a:t>sed</a:t>
            </a:r>
            <a:r>
              <a:rPr lang="nl-NL" dirty="0"/>
              <a:t> </a:t>
            </a:r>
            <a:r>
              <a:rPr lang="nl-NL" dirty="0" err="1"/>
              <a:t>pulvinar</a:t>
            </a:r>
            <a:r>
              <a:rPr lang="nl-NL" dirty="0"/>
              <a:t> </a:t>
            </a:r>
            <a:r>
              <a:rPr lang="nl-NL" dirty="0" err="1"/>
              <a:t>ultricies</a:t>
            </a:r>
            <a:r>
              <a:rPr lang="nl-NL" dirty="0"/>
              <a:t>.</a:t>
            </a:r>
          </a:p>
          <a:p>
            <a:r>
              <a:rPr lang="nl-NL" dirty="0" err="1"/>
              <a:t>Nunc</a:t>
            </a:r>
            <a:r>
              <a:rPr lang="nl-NL" dirty="0"/>
              <a:t> </a:t>
            </a:r>
            <a:r>
              <a:rPr lang="nl-NL" dirty="0" err="1"/>
              <a:t>viverra</a:t>
            </a:r>
            <a:r>
              <a:rPr lang="nl-NL" dirty="0"/>
              <a:t> </a:t>
            </a:r>
            <a:r>
              <a:rPr lang="nl-NL" dirty="0" err="1"/>
              <a:t>imperdiet</a:t>
            </a:r>
            <a:r>
              <a:rPr lang="nl-NL" dirty="0"/>
              <a:t> </a:t>
            </a:r>
            <a:r>
              <a:rPr lang="nl-NL" dirty="0" err="1"/>
              <a:t>enim</a:t>
            </a:r>
            <a:r>
              <a:rPr lang="nl-NL" dirty="0"/>
              <a:t>. </a:t>
            </a:r>
          </a:p>
          <a:p>
            <a:r>
              <a:rPr lang="nl-NL" dirty="0" err="1"/>
              <a:t>Fusce</a:t>
            </a:r>
            <a:r>
              <a:rPr lang="nl-NL" dirty="0"/>
              <a:t> </a:t>
            </a:r>
            <a:r>
              <a:rPr lang="nl-NL" dirty="0" err="1"/>
              <a:t>est.</a:t>
            </a:r>
            <a:r>
              <a:rPr lang="nl-NL" dirty="0"/>
              <a:t> </a:t>
            </a:r>
          </a:p>
          <a:p>
            <a:r>
              <a:rPr lang="nl-NL" dirty="0" err="1"/>
              <a:t>Vivamus</a:t>
            </a:r>
            <a:r>
              <a:rPr lang="nl-NL" dirty="0"/>
              <a:t> a </a:t>
            </a:r>
            <a:r>
              <a:rPr lang="nl-NL" dirty="0" err="1"/>
              <a:t>tellus</a:t>
            </a:r>
            <a:r>
              <a:rPr lang="nl-NL" dirty="0"/>
              <a:t>.</a:t>
            </a:r>
          </a:p>
          <a:p>
            <a:pPr lvl="1"/>
            <a:r>
              <a:rPr lang="nl-NL" dirty="0" err="1"/>
              <a:t>Pellentesque</a:t>
            </a:r>
            <a:r>
              <a:rPr lang="nl-NL" dirty="0"/>
              <a:t> </a:t>
            </a:r>
            <a:r>
              <a:rPr lang="nl-NL" dirty="0" err="1"/>
              <a:t>habitant</a:t>
            </a:r>
            <a:r>
              <a:rPr lang="nl-NL" dirty="0"/>
              <a:t> </a:t>
            </a:r>
            <a:r>
              <a:rPr lang="nl-NL" dirty="0" err="1"/>
              <a:t>morbi</a:t>
            </a:r>
            <a:r>
              <a:rPr lang="nl-NL" dirty="0"/>
              <a:t>.</a:t>
            </a:r>
          </a:p>
          <a:p>
            <a:pPr lvl="1"/>
            <a:r>
              <a:rPr lang="nl-NL" dirty="0" err="1"/>
              <a:t>Proin</a:t>
            </a:r>
            <a:r>
              <a:rPr lang="nl-NL" dirty="0"/>
              <a:t> </a:t>
            </a:r>
            <a:r>
              <a:rPr lang="nl-NL" dirty="0" err="1"/>
              <a:t>pharetra</a:t>
            </a:r>
            <a:r>
              <a:rPr lang="nl-NL" dirty="0"/>
              <a:t> </a:t>
            </a:r>
            <a:r>
              <a:rPr lang="nl-NL" dirty="0" err="1"/>
              <a:t>nonummy</a:t>
            </a:r>
            <a:r>
              <a:rPr lang="nl-NL" dirty="0"/>
              <a:t> pede. </a:t>
            </a:r>
          </a:p>
          <a:p>
            <a:pPr lvl="1"/>
            <a:r>
              <a:rPr lang="nl-NL" dirty="0" err="1"/>
              <a:t>Mauris</a:t>
            </a:r>
            <a:r>
              <a:rPr lang="nl-NL" dirty="0"/>
              <a:t> et </a:t>
            </a:r>
            <a:r>
              <a:rPr lang="nl-NL" dirty="0" err="1"/>
              <a:t>orci</a:t>
            </a:r>
            <a:r>
              <a:rPr lang="nl-NL" dirty="0"/>
              <a:t>.</a:t>
            </a:r>
          </a:p>
          <a:p>
            <a:endParaRPr lang="nl-NL" dirty="0"/>
          </a:p>
        </p:txBody>
      </p:sp>
      <p:sp>
        <p:nvSpPr>
          <p:cNvPr id="2" name="Tijdelijke aanduiding voor dianumm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EE7099E-8998-4851-915A-4F4831808297}" type="slidenum">
              <a:rPr lang="nl-NL" smtClean="0"/>
              <a:pPr/>
              <a:t>4</a:t>
            </a:fld>
            <a:endParaRPr lang="nl-NL"/>
          </a:p>
        </p:txBody>
      </p:sp>
      <p:pic>
        <p:nvPicPr>
          <p:cNvPr id="12" name="Afbeelding 11">
            <a:extLst>
              <a:ext uri="{FF2B5EF4-FFF2-40B4-BE49-F238E27FC236}">
                <a16:creationId xmlns:a16="http://schemas.microsoft.com/office/drawing/2014/main" id="{65F3C19C-34D7-4466-B520-F1C8D09F81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5850" y="0"/>
            <a:ext cx="4762500" cy="317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21372"/>
      </p:ext>
    </p:extLst>
  </p:cSld>
  <p:clrMapOvr>
    <a:masterClrMapping/>
  </p:clrMapOvr>
  <p:transition spd="slow">
    <p:wipe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Data cleaning </a:t>
            </a:r>
          </a:p>
        </p:txBody>
      </p:sp>
      <p:sp>
        <p:nvSpPr>
          <p:cNvPr id="7" name="Tijdelijke aanduiding voor verticale tekst 6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pPr lvl="3"/>
            <a:r>
              <a:rPr lang="nl-NL"/>
              <a:t>Lorem ipsum dolor sit amet</a:t>
            </a:r>
          </a:p>
          <a:p>
            <a:pPr lvl="2"/>
            <a:r>
              <a:rPr lang="nl-NL"/>
              <a:t>Consectetuer adipiscing elit. Maecenas porttitor congue massa. Fusce posuere, magna sed </a:t>
            </a:r>
            <a:br>
              <a:rPr lang="nl-NL"/>
            </a:br>
            <a:r>
              <a:rPr lang="nl-NL"/>
              <a:t>pulvinar ultricies.</a:t>
            </a:r>
          </a:p>
          <a:p>
            <a:r>
              <a:rPr lang="nl-NL"/>
              <a:t>Nunc viverra imperdiet enim. </a:t>
            </a:r>
          </a:p>
          <a:p>
            <a:r>
              <a:rPr lang="nl-NL"/>
              <a:t>Fusce est. </a:t>
            </a:r>
          </a:p>
          <a:p>
            <a:r>
              <a:rPr lang="nl-NL"/>
              <a:t>Vivamus a tellus.</a:t>
            </a:r>
          </a:p>
          <a:p>
            <a:pPr lvl="1"/>
            <a:r>
              <a:rPr lang="nl-NL"/>
              <a:t>Pellentesque habitant morbi.</a:t>
            </a:r>
          </a:p>
          <a:p>
            <a:pPr lvl="1"/>
            <a:r>
              <a:rPr lang="nl-NL"/>
              <a:t>Proin pharetra nonummy pede. </a:t>
            </a:r>
          </a:p>
          <a:p>
            <a:pPr lvl="1"/>
            <a:r>
              <a:rPr lang="nl-NL"/>
              <a:t>Mauris et orci.</a:t>
            </a:r>
          </a:p>
          <a:p>
            <a:endParaRPr lang="nl-NL" dirty="0"/>
          </a:p>
        </p:txBody>
      </p:sp>
      <p:pic>
        <p:nvPicPr>
          <p:cNvPr id="3" name="Tijdelijke aanduiding voor afbeelding 2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" r="12"/>
          <a:stretch>
            <a:fillRect/>
          </a:stretch>
        </p:blipFill>
        <p:spPr/>
      </p:pic>
      <p:sp>
        <p:nvSpPr>
          <p:cNvPr id="2" name="Tijdelijke aanduiding voor dianumm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EE7099E-8998-4851-915A-4F4831808297}" type="slidenum">
              <a:rPr lang="nl-NL" smtClean="0"/>
              <a:pPr/>
              <a:t>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7046793"/>
      </p:ext>
    </p:extLst>
  </p:cSld>
  <p:clrMapOvr>
    <a:masterClrMapping/>
  </p:clrMapOvr>
  <p:transition spd="slow">
    <p:wipe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Data </a:t>
            </a:r>
            <a:r>
              <a:rPr lang="nl-NL" dirty="0" err="1"/>
              <a:t>visualisation</a:t>
            </a:r>
            <a:endParaRPr lang="nl-NL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1272068-81DC-4C45-9305-5AD5E2019168}" type="slidenum">
              <a:rPr lang="nl-NL" smtClean="0"/>
              <a:pPr/>
              <a:t>6</a:t>
            </a:fld>
            <a:endParaRPr lang="nl-NL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7F729553-0E5B-442C-A2AA-BE971189956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187" y="1988840"/>
            <a:ext cx="5488059" cy="2561094"/>
          </a:xfrm>
          <a:prstGeom prst="rect">
            <a:avLst/>
          </a:prstGeom>
        </p:spPr>
      </p:pic>
      <p:pic>
        <p:nvPicPr>
          <p:cNvPr id="10" name="Afbeelding 9">
            <a:extLst>
              <a:ext uri="{FF2B5EF4-FFF2-40B4-BE49-F238E27FC236}">
                <a16:creationId xmlns:a16="http://schemas.microsoft.com/office/drawing/2014/main" id="{5505EB00-CFB0-4EAE-9A24-E5659B6BF9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5569" y="1959506"/>
            <a:ext cx="6095125" cy="2590428"/>
          </a:xfrm>
          <a:prstGeom prst="rect">
            <a:avLst/>
          </a:prstGeom>
        </p:spPr>
      </p:pic>
      <p:sp>
        <p:nvSpPr>
          <p:cNvPr id="11" name="Tekstvak 10">
            <a:extLst>
              <a:ext uri="{FF2B5EF4-FFF2-40B4-BE49-F238E27FC236}">
                <a16:creationId xmlns:a16="http://schemas.microsoft.com/office/drawing/2014/main" id="{3D04EF54-0AE6-4E8F-B9BE-23D3AF545E6F}"/>
              </a:ext>
            </a:extLst>
          </p:cNvPr>
          <p:cNvSpPr txBox="1"/>
          <p:nvPr/>
        </p:nvSpPr>
        <p:spPr>
          <a:xfrm>
            <a:off x="2325475" y="1434113"/>
            <a:ext cx="1525481" cy="360040"/>
          </a:xfrm>
          <a:prstGeom prst="rect">
            <a:avLst/>
          </a:prstGeom>
          <a:noFill/>
        </p:spPr>
        <p:txBody>
          <a:bodyPr wrap="square" lIns="108000" tIns="108000" rIns="108000" bIns="108000" rtlCol="0">
            <a:noAutofit/>
          </a:bodyPr>
          <a:lstStyle/>
          <a:p>
            <a:r>
              <a:rPr lang="nl-NL" noProof="0" dirty="0" err="1">
                <a:solidFill>
                  <a:schemeClr val="bg2"/>
                </a:solidFill>
              </a:rPr>
              <a:t>Density</a:t>
            </a:r>
            <a:r>
              <a:rPr lang="nl-NL" noProof="0" dirty="0">
                <a:solidFill>
                  <a:schemeClr val="bg2"/>
                </a:solidFill>
              </a:rPr>
              <a:t> plot</a:t>
            </a:r>
          </a:p>
        </p:txBody>
      </p:sp>
      <p:sp>
        <p:nvSpPr>
          <p:cNvPr id="12" name="Tekstvak 11">
            <a:extLst>
              <a:ext uri="{FF2B5EF4-FFF2-40B4-BE49-F238E27FC236}">
                <a16:creationId xmlns:a16="http://schemas.microsoft.com/office/drawing/2014/main" id="{7204A02C-5912-4829-B095-57C6FC0DF321}"/>
              </a:ext>
            </a:extLst>
          </p:cNvPr>
          <p:cNvSpPr txBox="1"/>
          <p:nvPr/>
        </p:nvSpPr>
        <p:spPr>
          <a:xfrm>
            <a:off x="8556720" y="1434113"/>
            <a:ext cx="1152128" cy="360040"/>
          </a:xfrm>
          <a:prstGeom prst="rect">
            <a:avLst/>
          </a:prstGeom>
          <a:noFill/>
        </p:spPr>
        <p:txBody>
          <a:bodyPr wrap="square" lIns="108000" tIns="108000" rIns="108000" bIns="108000" rtlCol="0">
            <a:noAutofit/>
          </a:bodyPr>
          <a:lstStyle/>
          <a:p>
            <a:r>
              <a:rPr lang="nl-NL" noProof="0" dirty="0" err="1">
                <a:solidFill>
                  <a:schemeClr val="bg2"/>
                </a:solidFill>
              </a:rPr>
              <a:t>Boxplots</a:t>
            </a:r>
            <a:endParaRPr lang="nl-NL" noProof="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6426120"/>
      </p:ext>
    </p:extLst>
  </p:cSld>
  <p:clrMapOvr>
    <a:masterClrMapping/>
  </p:clrMapOvr>
  <p:transition spd="slow">
    <p:wipe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Data </a:t>
            </a:r>
            <a:r>
              <a:rPr lang="nl-NL" dirty="0" err="1"/>
              <a:t>visualisation</a:t>
            </a:r>
            <a:endParaRPr lang="nl-NL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1272068-81DC-4C45-9305-5AD5E2019168}" type="slidenum">
              <a:rPr lang="nl-NL" smtClean="0"/>
              <a:pPr/>
              <a:t>7</a:t>
            </a:fld>
            <a:endParaRPr lang="nl-NL"/>
          </a:p>
        </p:txBody>
      </p:sp>
      <p:sp>
        <p:nvSpPr>
          <p:cNvPr id="12" name="Tekstvak 11">
            <a:extLst>
              <a:ext uri="{FF2B5EF4-FFF2-40B4-BE49-F238E27FC236}">
                <a16:creationId xmlns:a16="http://schemas.microsoft.com/office/drawing/2014/main" id="{7204A02C-5912-4829-B095-57C6FC0DF321}"/>
              </a:ext>
            </a:extLst>
          </p:cNvPr>
          <p:cNvSpPr txBox="1"/>
          <p:nvPr/>
        </p:nvSpPr>
        <p:spPr>
          <a:xfrm>
            <a:off x="8468358" y="1673352"/>
            <a:ext cx="1358879" cy="360040"/>
          </a:xfrm>
          <a:prstGeom prst="rect">
            <a:avLst/>
          </a:prstGeom>
          <a:noFill/>
        </p:spPr>
        <p:txBody>
          <a:bodyPr wrap="square" lIns="108000" tIns="108000" rIns="108000" bIns="108000" rtlCol="0">
            <a:noAutofit/>
          </a:bodyPr>
          <a:lstStyle/>
          <a:p>
            <a:r>
              <a:rPr lang="nl-NL" noProof="0" dirty="0" err="1">
                <a:solidFill>
                  <a:schemeClr val="bg2"/>
                </a:solidFill>
              </a:rPr>
              <a:t>Scatterplot</a:t>
            </a:r>
            <a:endParaRPr lang="nl-NL" noProof="0" dirty="0">
              <a:solidFill>
                <a:schemeClr val="bg2"/>
              </a:solidFill>
            </a:endParaRPr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22185082-8F0D-4462-B499-0B426A210D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11" y="1928212"/>
            <a:ext cx="5124450" cy="3495675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72B7384C-BA42-4EF6-8119-A1CB90EAC8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8352" y="2524472"/>
            <a:ext cx="6145329" cy="2611765"/>
          </a:xfrm>
          <a:prstGeom prst="rect">
            <a:avLst/>
          </a:prstGeom>
        </p:spPr>
      </p:pic>
      <p:sp>
        <p:nvSpPr>
          <p:cNvPr id="11" name="Tekstvak 10">
            <a:extLst>
              <a:ext uri="{FF2B5EF4-FFF2-40B4-BE49-F238E27FC236}">
                <a16:creationId xmlns:a16="http://schemas.microsoft.com/office/drawing/2014/main" id="{3D04EF54-0AE6-4E8F-B9BE-23D3AF545E6F}"/>
              </a:ext>
            </a:extLst>
          </p:cNvPr>
          <p:cNvSpPr txBox="1"/>
          <p:nvPr/>
        </p:nvSpPr>
        <p:spPr>
          <a:xfrm>
            <a:off x="2371113" y="1673352"/>
            <a:ext cx="1525481" cy="360040"/>
          </a:xfrm>
          <a:prstGeom prst="rect">
            <a:avLst/>
          </a:prstGeom>
          <a:noFill/>
        </p:spPr>
        <p:txBody>
          <a:bodyPr wrap="square" lIns="108000" tIns="108000" rIns="108000" bIns="108000" rtlCol="0">
            <a:noAutofit/>
          </a:bodyPr>
          <a:lstStyle/>
          <a:p>
            <a:r>
              <a:rPr lang="nl-NL" noProof="0" dirty="0" err="1">
                <a:solidFill>
                  <a:schemeClr val="bg2"/>
                </a:solidFill>
              </a:rPr>
              <a:t>Heatmap</a:t>
            </a:r>
            <a:endParaRPr lang="nl-NL" noProof="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7284454"/>
      </p:ext>
    </p:extLst>
  </p:cSld>
  <p:clrMapOvr>
    <a:masterClrMapping/>
  </p:clrMapOvr>
  <p:transition spd="slow">
    <p:wipe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Formulate</a:t>
            </a:r>
            <a:r>
              <a:rPr lang="nl-NL" dirty="0"/>
              <a:t> model CDA </a:t>
            </a:r>
          </a:p>
        </p:txBody>
      </p:sp>
      <p:sp>
        <p:nvSpPr>
          <p:cNvPr id="7" name="Tijdelijke aanduiding voor verticale tekst 6"/>
          <p:cNvSpPr>
            <a:spLocks noGrp="1"/>
          </p:cNvSpPr>
          <p:nvPr>
            <p:ph type="body" orient="vert" idx="1"/>
          </p:nvPr>
        </p:nvSpPr>
        <p:spPr>
          <a:xfrm>
            <a:off x="404662" y="1252836"/>
            <a:ext cx="11023105" cy="4795836"/>
          </a:xfrm>
        </p:spPr>
        <p:txBody>
          <a:bodyPr/>
          <a:lstStyle/>
          <a:p>
            <a:pPr marL="0" indent="0">
              <a:buNone/>
            </a:pPr>
            <a:r>
              <a:rPr lang="nl-NL" b="1" dirty="0"/>
              <a:t>Model 1: </a:t>
            </a:r>
            <a:r>
              <a:rPr lang="nl-NL" dirty="0"/>
              <a:t>CDA = </a:t>
            </a:r>
            <a:r>
              <a:rPr lang="nl-NL" dirty="0" err="1"/>
              <a:t>Intercept</a:t>
            </a:r>
            <a:r>
              <a:rPr lang="nl-NL" dirty="0"/>
              <a:t> + </a:t>
            </a:r>
            <a:r>
              <a:rPr lang="nl-NL" dirty="0" err="1"/>
              <a:t>Urban_index</a:t>
            </a:r>
            <a:r>
              <a:rPr lang="nl-NL" dirty="0"/>
              <a:t> + </a:t>
            </a:r>
            <a:r>
              <a:rPr lang="nl-NL" dirty="0" err="1"/>
              <a:t>High_edu_perc</a:t>
            </a:r>
            <a:r>
              <a:rPr lang="nl-NL" dirty="0"/>
              <a:t> + </a:t>
            </a:r>
            <a:r>
              <a:rPr lang="nl-NL" dirty="0" err="1"/>
              <a:t>Mean_income</a:t>
            </a:r>
            <a:r>
              <a:rPr lang="nl-NL" dirty="0"/>
              <a:t>+ Perc_60plus + </a:t>
            </a:r>
            <a:r>
              <a:rPr lang="nl-NL" dirty="0" err="1"/>
              <a:t>Non_west</a:t>
            </a:r>
            <a:r>
              <a:rPr lang="nl-NL" dirty="0"/>
              <a:t> </a:t>
            </a:r>
          </a:p>
          <a:p>
            <a:pPr marL="0" indent="0">
              <a:buNone/>
            </a:pPr>
            <a:endParaRPr lang="nl-NL" b="1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1272068-81DC-4C45-9305-5AD5E2019168}" type="slidenum">
              <a:rPr lang="nl-NL" smtClean="0"/>
              <a:pPr/>
              <a:t>8</a:t>
            </a:fld>
            <a:endParaRPr lang="nl-NL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460CC81B-0795-4A6F-B5DB-D9D536D4BB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568" t="18851" r="55086" b="64427"/>
          <a:stretch/>
        </p:blipFill>
        <p:spPr>
          <a:xfrm>
            <a:off x="20561" y="2492896"/>
            <a:ext cx="5670627" cy="2160241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E5628104-AC52-4AB2-B5D5-7F44AA24F5B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7087" y="2492896"/>
            <a:ext cx="6891263" cy="3215923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440233FA-7306-4A88-A196-7933909C9D39}"/>
              </a:ext>
            </a:extLst>
          </p:cNvPr>
          <p:cNvSpPr txBox="1"/>
          <p:nvPr/>
        </p:nvSpPr>
        <p:spPr>
          <a:xfrm>
            <a:off x="1889871" y="2068463"/>
            <a:ext cx="1932006" cy="360040"/>
          </a:xfrm>
          <a:prstGeom prst="rect">
            <a:avLst/>
          </a:prstGeom>
          <a:noFill/>
        </p:spPr>
        <p:txBody>
          <a:bodyPr wrap="square" lIns="108000" tIns="108000" rIns="108000" bIns="108000" rtlCol="0">
            <a:noAutofit/>
          </a:bodyPr>
          <a:lstStyle/>
          <a:p>
            <a:r>
              <a:rPr lang="nl-NL" noProof="0" dirty="0">
                <a:solidFill>
                  <a:schemeClr val="bg2"/>
                </a:solidFill>
              </a:rPr>
              <a:t>Model summary</a:t>
            </a:r>
          </a:p>
        </p:txBody>
      </p:sp>
      <p:sp>
        <p:nvSpPr>
          <p:cNvPr id="12" name="Tekstvak 11">
            <a:extLst>
              <a:ext uri="{FF2B5EF4-FFF2-40B4-BE49-F238E27FC236}">
                <a16:creationId xmlns:a16="http://schemas.microsoft.com/office/drawing/2014/main" id="{5200B79D-C862-42D0-9D45-C577772A3AD2}"/>
              </a:ext>
            </a:extLst>
          </p:cNvPr>
          <p:cNvSpPr txBox="1"/>
          <p:nvPr/>
        </p:nvSpPr>
        <p:spPr>
          <a:xfrm>
            <a:off x="7528582" y="2068463"/>
            <a:ext cx="2448272" cy="360040"/>
          </a:xfrm>
          <a:prstGeom prst="rect">
            <a:avLst/>
          </a:prstGeom>
          <a:noFill/>
        </p:spPr>
        <p:txBody>
          <a:bodyPr wrap="square" lIns="108000" tIns="108000" rIns="108000" bIns="108000" rtlCol="0">
            <a:noAutofit/>
          </a:bodyPr>
          <a:lstStyle/>
          <a:p>
            <a:r>
              <a:rPr lang="nl-NL" noProof="0" dirty="0" err="1">
                <a:solidFill>
                  <a:schemeClr val="bg2"/>
                </a:solidFill>
              </a:rPr>
              <a:t>Added</a:t>
            </a:r>
            <a:r>
              <a:rPr lang="nl-NL" dirty="0">
                <a:solidFill>
                  <a:schemeClr val="bg2"/>
                </a:solidFill>
              </a:rPr>
              <a:t>-</a:t>
            </a:r>
            <a:r>
              <a:rPr lang="nl-NL" dirty="0" err="1">
                <a:solidFill>
                  <a:schemeClr val="bg2"/>
                </a:solidFill>
              </a:rPr>
              <a:t>Variable</a:t>
            </a:r>
            <a:r>
              <a:rPr lang="nl-NL" dirty="0">
                <a:solidFill>
                  <a:schemeClr val="bg2"/>
                </a:solidFill>
              </a:rPr>
              <a:t> Plots</a:t>
            </a:r>
            <a:endParaRPr lang="nl-NL" noProof="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495327"/>
      </p:ext>
    </p:extLst>
  </p:cSld>
  <p:clrMapOvr>
    <a:masterClrMapping/>
  </p:clrMapOvr>
  <p:transition spd="slow">
    <p:wipe dir="r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Formulate</a:t>
            </a:r>
            <a:r>
              <a:rPr lang="nl-NL" dirty="0"/>
              <a:t> model CDA (</a:t>
            </a:r>
            <a:r>
              <a:rPr lang="nl-NL" dirty="0" err="1"/>
              <a:t>assumptions</a:t>
            </a:r>
            <a:r>
              <a:rPr lang="nl-NL" dirty="0"/>
              <a:t>)</a:t>
            </a:r>
          </a:p>
        </p:txBody>
      </p:sp>
      <p:sp>
        <p:nvSpPr>
          <p:cNvPr id="7" name="Tijdelijke aanduiding voor verticale tekst 6"/>
          <p:cNvSpPr>
            <a:spLocks noGrp="1"/>
          </p:cNvSpPr>
          <p:nvPr>
            <p:ph type="body" orient="vert" idx="1"/>
          </p:nvPr>
        </p:nvSpPr>
        <p:spPr>
          <a:xfrm>
            <a:off x="404662" y="1252836"/>
            <a:ext cx="11023105" cy="4795836"/>
          </a:xfrm>
        </p:spPr>
        <p:txBody>
          <a:bodyPr/>
          <a:lstStyle/>
          <a:p>
            <a:pPr marL="0" indent="0">
              <a:buNone/>
            </a:pPr>
            <a:r>
              <a:rPr lang="nl-NL" b="1" dirty="0"/>
              <a:t>Model 1: </a:t>
            </a:r>
            <a:r>
              <a:rPr lang="nl-NL" dirty="0"/>
              <a:t>CDA = </a:t>
            </a:r>
            <a:r>
              <a:rPr lang="nl-NL" dirty="0" err="1"/>
              <a:t>Intercept</a:t>
            </a:r>
            <a:r>
              <a:rPr lang="nl-NL" dirty="0"/>
              <a:t> + </a:t>
            </a:r>
            <a:r>
              <a:rPr lang="nl-NL" dirty="0" err="1"/>
              <a:t>Urban_index</a:t>
            </a:r>
            <a:r>
              <a:rPr lang="nl-NL" dirty="0"/>
              <a:t> + </a:t>
            </a:r>
            <a:r>
              <a:rPr lang="nl-NL" dirty="0" err="1"/>
              <a:t>High_edu_perc</a:t>
            </a:r>
            <a:r>
              <a:rPr lang="nl-NL" dirty="0"/>
              <a:t> + </a:t>
            </a:r>
            <a:r>
              <a:rPr lang="nl-NL" dirty="0" err="1"/>
              <a:t>Mean_income</a:t>
            </a:r>
            <a:r>
              <a:rPr lang="nl-NL" dirty="0"/>
              <a:t>+ Perc_60plus + </a:t>
            </a:r>
            <a:r>
              <a:rPr lang="nl-NL" dirty="0" err="1"/>
              <a:t>Non_west</a:t>
            </a:r>
            <a:r>
              <a:rPr lang="nl-NL" dirty="0"/>
              <a:t> </a:t>
            </a:r>
          </a:p>
          <a:p>
            <a:pPr marL="0" indent="0">
              <a:buNone/>
            </a:pPr>
            <a:endParaRPr lang="nl-NL" b="1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1272068-81DC-4C45-9305-5AD5E2019168}" type="slidenum">
              <a:rPr lang="nl-NL" smtClean="0"/>
              <a:pPr/>
              <a:t>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60876264"/>
      </p:ext>
    </p:extLst>
  </p:cSld>
  <p:clrMapOvr>
    <a:masterClrMapping/>
  </p:clrMapOvr>
  <p:transition spd="slow">
    <p:wipe dir="r"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PRESENTER" val="abce83e47c546ff6ac1b4b362eaa37f0f7a52c"/>
</p:tagLst>
</file>

<file path=ppt/theme/theme1.xml><?xml version="1.0" encoding="utf-8"?>
<a:theme xmlns:a="http://schemas.openxmlformats.org/drawingml/2006/main" name="Corporate template-set Universiteit Leiden">
  <a:themeElements>
    <a:clrScheme name="Universiteit Leiden">
      <a:dk1>
        <a:srgbClr val="000000"/>
      </a:dk1>
      <a:lt1>
        <a:srgbClr val="FFFFFF"/>
      </a:lt1>
      <a:dk2>
        <a:srgbClr val="8592BC"/>
      </a:dk2>
      <a:lt2>
        <a:srgbClr val="001158"/>
      </a:lt2>
      <a:accent1>
        <a:srgbClr val="9EBA2E"/>
      </a:accent1>
      <a:accent2>
        <a:srgbClr val="5CB1EB"/>
      </a:accent2>
      <a:accent3>
        <a:srgbClr val="34A3A9"/>
      </a:accent3>
      <a:accent4>
        <a:srgbClr val="F46E32"/>
      </a:accent4>
      <a:accent5>
        <a:srgbClr val="2C712D"/>
      </a:accent5>
      <a:accent6>
        <a:srgbClr val="B02079"/>
      </a:accent6>
      <a:hlink>
        <a:srgbClr val="0033CC"/>
      </a:hlink>
      <a:folHlink>
        <a:srgbClr val="7030A0"/>
      </a:folHlink>
    </a:clrScheme>
    <a:fontScheme name="Universiteit Leiden">
      <a:majorFont>
        <a:latin typeface="Georgia"/>
        <a:ea typeface=""/>
        <a:cs typeface=""/>
      </a:majorFont>
      <a:minorFont>
        <a:latin typeface="Georgia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bg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08000" tIns="108000" rIns="108000" bIns="108000" rtlCol="0">
        <a:noAutofit/>
      </a:bodyPr>
      <a:lstStyle>
        <a:defPPr>
          <a:defRPr noProof="0" dirty="0" err="1" smtClean="0">
            <a:solidFill>
              <a:schemeClr val="bg2"/>
            </a:solidFill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16-9-windows-en-met-slidenr</Template>
  <TotalTime>2576</TotalTime>
  <Words>296</Words>
  <Application>Microsoft Office PowerPoint</Application>
  <PresentationFormat>Aangepast</PresentationFormat>
  <Paragraphs>81</Paragraphs>
  <Slides>16</Slides>
  <Notes>1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4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16</vt:i4>
      </vt:variant>
    </vt:vector>
  </HeadingPairs>
  <TitlesOfParts>
    <vt:vector size="21" baseType="lpstr">
      <vt:lpstr>Calibri</vt:lpstr>
      <vt:lpstr>Georgia</vt:lpstr>
      <vt:lpstr>Minion</vt:lpstr>
      <vt:lpstr>Arial</vt:lpstr>
      <vt:lpstr>Corporate template-set Universiteit Leiden</vt:lpstr>
      <vt:lpstr>Case Study 2018</vt:lpstr>
      <vt:lpstr>Index</vt:lpstr>
      <vt:lpstr>Introduction &amp; data sampling</vt:lpstr>
      <vt:lpstr>Data cleaning </vt:lpstr>
      <vt:lpstr>Data cleaning </vt:lpstr>
      <vt:lpstr>Data visualisation</vt:lpstr>
      <vt:lpstr>Data visualisation</vt:lpstr>
      <vt:lpstr>Formulate model CDA </vt:lpstr>
      <vt:lpstr>Formulate model CDA (assumptions)</vt:lpstr>
      <vt:lpstr>Formulate model CDA </vt:lpstr>
      <vt:lpstr>Formulate model CDA </vt:lpstr>
      <vt:lpstr>Formulate model CDA (Assumptions)</vt:lpstr>
      <vt:lpstr>Formulate model GroenLinks </vt:lpstr>
      <vt:lpstr>Final models </vt:lpstr>
      <vt:lpstr>Discussion</vt:lpstr>
      <vt:lpstr>Title closure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Case Study 2018</dc:title>
  <dc:creator>Floor Komen</dc:creator>
  <cp:lastModifiedBy>Floor Komen</cp:lastModifiedBy>
  <cp:revision>11</cp:revision>
  <dcterms:created xsi:type="dcterms:W3CDTF">2018-12-14T14:43:43Z</dcterms:created>
  <dcterms:modified xsi:type="dcterms:W3CDTF">2018-12-16T09:40:06Z</dcterms:modified>
</cp:coreProperties>
</file>